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Poppins Bold" charset="1" panose="00000800000000000000"/>
      <p:regular r:id="rId11"/>
    </p:embeddedFont>
    <p:embeddedFont>
      <p:font typeface="Glacial Indifference" charset="1" panose="00000000000000000000"/>
      <p:regular r:id="rId12"/>
    </p:embeddedFont>
    <p:embeddedFont>
      <p:font typeface="Glacial Indifference Bold" charset="1" panose="00000800000000000000"/>
      <p:regular r:id="rId13"/>
    </p:embeddedFont>
    <p:embeddedFont>
      <p:font typeface="Lora Bold" charset="1" panose="000008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https://tealogy.in/city/tea-cafe-franchise-noida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.png" Type="http://schemas.openxmlformats.org/officeDocument/2006/relationships/image"/><Relationship Id="rId4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.png" Type="http://schemas.openxmlformats.org/officeDocument/2006/relationships/image"/><Relationship Id="rId4" Target="../media/image6.png" Type="http://schemas.openxmlformats.org/officeDocument/2006/relationships/image"/><Relationship Id="rId5" Target="https://tealogy.in/city/tea-cafe-franchise-noida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3.png" Type="http://schemas.openxmlformats.org/officeDocument/2006/relationships/image"/><Relationship Id="rId6" Target="../media/image9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png" Type="http://schemas.openxmlformats.org/officeDocument/2006/relationships/image"/><Relationship Id="rId4" Target="../media/image10.jpeg" Type="http://schemas.openxmlformats.org/officeDocument/2006/relationships/image"/><Relationship Id="rId5" Target="https://tealogy.in/city/tea-cafe-franchise-noida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5955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433973" y="1716199"/>
            <a:ext cx="8608364" cy="8608364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3"/>
              <a:stretch>
                <a:fillRect l="-9090" t="0" r="-909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-4433562" y="-3407473"/>
            <a:ext cx="7860625" cy="786062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7023500" y="8129833"/>
            <a:ext cx="6714655" cy="671465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9" id="9"/>
          <p:cNvGrpSpPr/>
          <p:nvPr/>
        </p:nvGrpSpPr>
        <p:grpSpPr>
          <a:xfrm rot="0">
            <a:off x="15174512" y="6236124"/>
            <a:ext cx="8608364" cy="860836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4319028" y="-3204524"/>
            <a:ext cx="8608364" cy="860836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3" id="13"/>
          <p:cNvSpPr/>
          <p:nvPr/>
        </p:nvSpPr>
        <p:spPr>
          <a:xfrm flipH="false" flipV="false" rot="0">
            <a:off x="7499013" y="0"/>
            <a:ext cx="2881815" cy="1505601"/>
          </a:xfrm>
          <a:custGeom>
            <a:avLst/>
            <a:gdLst/>
            <a:ahLst/>
            <a:cxnLst/>
            <a:rect r="r" b="b" t="t" l="l"/>
            <a:pathLst>
              <a:path h="1505601" w="2881815">
                <a:moveTo>
                  <a:pt x="0" y="0"/>
                </a:moveTo>
                <a:lnTo>
                  <a:pt x="2881815" y="0"/>
                </a:lnTo>
                <a:lnTo>
                  <a:pt x="2881815" y="1505601"/>
                </a:lnTo>
                <a:lnTo>
                  <a:pt x="0" y="1505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754897" y="2553533"/>
            <a:ext cx="7679076" cy="6031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12"/>
              </a:lnSpc>
            </a:pPr>
            <a:r>
              <a:rPr lang="en-US" sz="4457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C</a:t>
            </a:r>
            <a:r>
              <a:rPr lang="en-US" b="true" sz="4457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AFE FRANCHISE IN NOIDA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54897" y="4146335"/>
            <a:ext cx="7389103" cy="1553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 is a trusted </a:t>
            </a:r>
            <a:r>
              <a:rPr lang="en-US" b="true" sz="2200" u="sng">
                <a:solidFill>
                  <a:srgbClr val="0E0E0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  <a:hlinkClick r:id="rId5" tooltip="https://tealogy.in/city/tea-cafe-franchise-noida"/>
              </a:rPr>
              <a:t>Cafe Franchise in Noida</a:t>
            </a: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offering quality tea, coffee, and delicious snacks. With a modern cafe setup and growing customer demand, Tealogy is a great business opportunity for new entrepreneurs.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754897" y="7914886"/>
            <a:ext cx="1241555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</a:pPr>
            <a:r>
              <a:rPr lang="en-US" sz="2200" u="sng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https://tealogy.in/city/tea-cafe-franchise-noida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754897" y="3427882"/>
            <a:ext cx="8196051" cy="4422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74"/>
              </a:lnSpc>
              <a:spcBef>
                <a:spcPct val="0"/>
              </a:spcBef>
            </a:pPr>
            <a:r>
              <a:rPr lang="en-US" b="true" sz="2553">
                <a:solidFill>
                  <a:srgbClr val="0E0E0E"/>
                </a:solidFill>
                <a:latin typeface="Lora Bold"/>
                <a:ea typeface="Lora Bold"/>
                <a:cs typeface="Lora Bold"/>
                <a:sym typeface="Lora Bold"/>
              </a:rPr>
              <a:t>START </a:t>
            </a:r>
            <a:r>
              <a:rPr lang="en-US" b="true" sz="2553">
                <a:solidFill>
                  <a:srgbClr val="0E0E0E"/>
                </a:solidFill>
                <a:latin typeface="Lora Bold"/>
                <a:ea typeface="Lora Bold"/>
                <a:cs typeface="Lora Bold"/>
                <a:sym typeface="Lora Bold"/>
              </a:rPr>
              <a:t>YOUR TEA CAFE BUSINESS WITH TEALOGY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158371" y="5919009"/>
            <a:ext cx="7389103" cy="1944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Affordable investment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Strong brand support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High customer demand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Easy business model</a:t>
            </a:r>
          </a:p>
          <a:p>
            <a:pPr algn="l">
              <a:lnSpc>
                <a:spcPts val="308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11157" y="-1848143"/>
            <a:ext cx="3696286" cy="369628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31032" y="3676537"/>
            <a:ext cx="6714513" cy="8279935"/>
            <a:chOff x="0" y="0"/>
            <a:chExt cx="6591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59130" cy="812800"/>
            </a:xfrm>
            <a:custGeom>
              <a:avLst/>
              <a:gdLst/>
              <a:ahLst/>
              <a:cxnLst/>
              <a:rect r="r" b="b" t="t" l="l"/>
              <a:pathLst>
                <a:path h="812800" w="659130">
                  <a:moveTo>
                    <a:pt x="329565" y="0"/>
                  </a:moveTo>
                  <a:lnTo>
                    <a:pt x="659130" y="406400"/>
                  </a:lnTo>
                  <a:lnTo>
                    <a:pt x="329565" y="812800"/>
                  </a:lnTo>
                  <a:lnTo>
                    <a:pt x="0" y="406400"/>
                  </a:lnTo>
                  <a:lnTo>
                    <a:pt x="329565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87720" y="8793714"/>
            <a:ext cx="4554822" cy="455482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6343316" y="-678542"/>
            <a:ext cx="6973057" cy="697305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2" id="12"/>
          <p:cNvSpPr/>
          <p:nvPr/>
        </p:nvSpPr>
        <p:spPr>
          <a:xfrm flipH="true" flipV="false" rot="0">
            <a:off x="10839484" y="6492557"/>
            <a:ext cx="10309743" cy="6855979"/>
          </a:xfrm>
          <a:custGeom>
            <a:avLst/>
            <a:gdLst/>
            <a:ahLst/>
            <a:cxnLst/>
            <a:rect r="r" b="b" t="t" l="l"/>
            <a:pathLst>
              <a:path h="6855979" w="10309743">
                <a:moveTo>
                  <a:pt x="10309743" y="0"/>
                </a:moveTo>
                <a:lnTo>
                  <a:pt x="0" y="0"/>
                </a:lnTo>
                <a:lnTo>
                  <a:pt x="0" y="6855979"/>
                </a:lnTo>
                <a:lnTo>
                  <a:pt x="10309743" y="6855979"/>
                </a:lnTo>
                <a:lnTo>
                  <a:pt x="10309743" y="0"/>
                </a:lnTo>
                <a:close/>
              </a:path>
            </a:pathLst>
          </a:custGeom>
          <a:blipFill>
            <a:blip r:embed="rId2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083481" y="566527"/>
            <a:ext cx="1546830" cy="808140"/>
          </a:xfrm>
          <a:custGeom>
            <a:avLst/>
            <a:gdLst/>
            <a:ahLst/>
            <a:cxnLst/>
            <a:rect r="r" b="b" t="t" l="l"/>
            <a:pathLst>
              <a:path h="808140" w="1546830">
                <a:moveTo>
                  <a:pt x="0" y="0"/>
                </a:moveTo>
                <a:lnTo>
                  <a:pt x="1546830" y="0"/>
                </a:lnTo>
                <a:lnTo>
                  <a:pt x="1546830" y="808140"/>
                </a:lnTo>
                <a:lnTo>
                  <a:pt x="0" y="808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345870" y="2142605"/>
            <a:ext cx="4065286" cy="5272966"/>
          </a:xfrm>
          <a:custGeom>
            <a:avLst/>
            <a:gdLst/>
            <a:ahLst/>
            <a:cxnLst/>
            <a:rect r="r" b="b" t="t" l="l"/>
            <a:pathLst>
              <a:path h="5272966" w="4065286">
                <a:moveTo>
                  <a:pt x="0" y="0"/>
                </a:moveTo>
                <a:lnTo>
                  <a:pt x="4065287" y="0"/>
                </a:lnTo>
                <a:lnTo>
                  <a:pt x="4065287" y="5272965"/>
                </a:lnTo>
                <a:lnTo>
                  <a:pt x="0" y="52729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278699" y="3604549"/>
            <a:ext cx="7112698" cy="687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h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elps franchise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par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tn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ers build a successful cafe business with complete support and guidance.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278699" y="2284112"/>
            <a:ext cx="6564167" cy="971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sz="3999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BENEFITS</a:t>
            </a:r>
            <a:r>
              <a:rPr lang="en-US" b="true" sz="3999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 OF TEALOGY FRANCHISE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278699" y="4788613"/>
            <a:ext cx="7112698" cy="302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 b="true">
                <a:solidFill>
                  <a:srgbClr val="333B4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Our Support Includes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Staff training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Marketing assistance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Interior setup support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Product supply management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Business operation guidance</a:t>
            </a:r>
          </a:p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 makes running a Cafe Franchise in Noida simple and profitable.</a:t>
            </a:r>
          </a:p>
          <a:p>
            <a:pPr algn="l">
              <a:lnSpc>
                <a:spcPts val="264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11157" y="-1848143"/>
            <a:ext cx="3696286" cy="369628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31032" y="3676537"/>
            <a:ext cx="6714513" cy="8279935"/>
            <a:chOff x="0" y="0"/>
            <a:chExt cx="6591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59130" cy="812800"/>
            </a:xfrm>
            <a:custGeom>
              <a:avLst/>
              <a:gdLst/>
              <a:ahLst/>
              <a:cxnLst/>
              <a:rect r="r" b="b" t="t" l="l"/>
              <a:pathLst>
                <a:path h="812800" w="659130">
                  <a:moveTo>
                    <a:pt x="329565" y="0"/>
                  </a:moveTo>
                  <a:lnTo>
                    <a:pt x="659130" y="406400"/>
                  </a:lnTo>
                  <a:lnTo>
                    <a:pt x="329565" y="812800"/>
                  </a:lnTo>
                  <a:lnTo>
                    <a:pt x="0" y="406400"/>
                  </a:lnTo>
                  <a:lnTo>
                    <a:pt x="329565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87720" y="8793714"/>
            <a:ext cx="4554822" cy="455482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6854658" y="-564259"/>
            <a:ext cx="6973057" cy="697305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2" id="12"/>
          <p:cNvSpPr/>
          <p:nvPr/>
        </p:nvSpPr>
        <p:spPr>
          <a:xfrm flipH="true" flipV="false" rot="0">
            <a:off x="10839484" y="6492557"/>
            <a:ext cx="10309743" cy="6855979"/>
          </a:xfrm>
          <a:custGeom>
            <a:avLst/>
            <a:gdLst/>
            <a:ahLst/>
            <a:cxnLst/>
            <a:rect r="r" b="b" t="t" l="l"/>
            <a:pathLst>
              <a:path h="6855979" w="10309743">
                <a:moveTo>
                  <a:pt x="10309743" y="0"/>
                </a:moveTo>
                <a:lnTo>
                  <a:pt x="0" y="0"/>
                </a:lnTo>
                <a:lnTo>
                  <a:pt x="0" y="6855979"/>
                </a:lnTo>
                <a:lnTo>
                  <a:pt x="10309743" y="6855979"/>
                </a:lnTo>
                <a:lnTo>
                  <a:pt x="10309743" y="0"/>
                </a:lnTo>
                <a:close/>
              </a:path>
            </a:pathLst>
          </a:custGeom>
          <a:blipFill>
            <a:blip r:embed="rId2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083481" y="566527"/>
            <a:ext cx="1546830" cy="808140"/>
          </a:xfrm>
          <a:custGeom>
            <a:avLst/>
            <a:gdLst/>
            <a:ahLst/>
            <a:cxnLst/>
            <a:rect r="r" b="b" t="t" l="l"/>
            <a:pathLst>
              <a:path h="808140" w="1546830">
                <a:moveTo>
                  <a:pt x="0" y="0"/>
                </a:moveTo>
                <a:lnTo>
                  <a:pt x="1546830" y="0"/>
                </a:lnTo>
                <a:lnTo>
                  <a:pt x="1546830" y="808140"/>
                </a:lnTo>
                <a:lnTo>
                  <a:pt x="0" y="808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618829" y="1848143"/>
            <a:ext cx="5750608" cy="5750608"/>
          </a:xfrm>
          <a:custGeom>
            <a:avLst/>
            <a:gdLst/>
            <a:ahLst/>
            <a:cxnLst/>
            <a:rect r="r" b="b" t="t" l="l"/>
            <a:pathLst>
              <a:path h="5750608" w="5750608">
                <a:moveTo>
                  <a:pt x="0" y="0"/>
                </a:moveTo>
                <a:lnTo>
                  <a:pt x="5750608" y="0"/>
                </a:lnTo>
                <a:lnTo>
                  <a:pt x="5750608" y="5750608"/>
                </a:lnTo>
                <a:lnTo>
                  <a:pt x="0" y="57506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083481" y="2721775"/>
            <a:ext cx="6758017" cy="971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sz="3999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JOIN THE FAS</a:t>
            </a:r>
            <a:r>
              <a:rPr lang="en-US" b="true" sz="3999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T-GROWING CAFE BRAND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083481" y="3966460"/>
            <a:ext cx="7443648" cy="3354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 b="true">
                <a:solidFill>
                  <a:srgbClr val="0E0E0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Popular Products</a:t>
            </a:r>
          </a:p>
          <a:p>
            <a:pPr algn="l">
              <a:lnSpc>
                <a:spcPts val="2640"/>
              </a:lnSpc>
            </a:pP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Kulhad 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Flavored Tea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Coffee &amp; Cold Beverages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Sandwiches &amp; Fast Food</a:t>
            </a:r>
          </a:p>
          <a:p>
            <a:pPr algn="l">
              <a:lnSpc>
                <a:spcPts val="2640"/>
              </a:lnSpc>
            </a:pPr>
          </a:p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Start your journey with Tealogy and become a part of the growing </a:t>
            </a:r>
            <a:r>
              <a:rPr lang="en-US" b="true" sz="2400" u="sng">
                <a:solidFill>
                  <a:srgbClr val="0E0E0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  <a:hlinkClick r:id="rId5" tooltip="https://tealogy.in/city/tea-cafe-franchise-noida"/>
              </a:rPr>
              <a:t>Cafe Franchise in Noida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market.</a:t>
            </a:r>
          </a:p>
          <a:p>
            <a:pPr algn="l">
              <a:lnSpc>
                <a:spcPts val="264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60212" y="-2596628"/>
            <a:ext cx="3696286" cy="3696286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5" id="5"/>
          <p:cNvGrpSpPr/>
          <p:nvPr/>
        </p:nvGrpSpPr>
        <p:grpSpPr>
          <a:xfrm rot="0">
            <a:off x="-4631032" y="3676537"/>
            <a:ext cx="8279935" cy="827993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792689" y="8283413"/>
            <a:ext cx="4554822" cy="4554822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9" id="9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3983818" y="-2858951"/>
            <a:ext cx="8608364" cy="860836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3" id="13"/>
          <p:cNvSpPr/>
          <p:nvPr/>
        </p:nvSpPr>
        <p:spPr>
          <a:xfrm flipH="true" flipV="false" rot="0">
            <a:off x="9528645" y="6446024"/>
            <a:ext cx="12375338" cy="8229600"/>
          </a:xfrm>
          <a:custGeom>
            <a:avLst/>
            <a:gdLst/>
            <a:ahLst/>
            <a:cxnLst/>
            <a:rect r="r" b="b" t="t" l="l"/>
            <a:pathLst>
              <a:path h="8229600" w="12375338">
                <a:moveTo>
                  <a:pt x="12375339" y="0"/>
                </a:moveTo>
                <a:lnTo>
                  <a:pt x="0" y="0"/>
                </a:lnTo>
                <a:lnTo>
                  <a:pt x="0" y="8229600"/>
                </a:lnTo>
                <a:lnTo>
                  <a:pt x="12375339" y="8229600"/>
                </a:lnTo>
                <a:lnTo>
                  <a:pt x="12375339" y="0"/>
                </a:lnTo>
                <a:close/>
              </a:path>
            </a:pathLst>
          </a:custGeom>
          <a:blipFill>
            <a:blip r:embed="rId3">
              <a:alphaModFix amt="28000"/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-279540" y="102976"/>
            <a:ext cx="5531830" cy="5969646"/>
            <a:chOff x="0" y="0"/>
            <a:chExt cx="784028" cy="8460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84028" cy="846080"/>
            </a:xfrm>
            <a:custGeom>
              <a:avLst/>
              <a:gdLst/>
              <a:ahLst/>
              <a:cxnLst/>
              <a:rect r="r" b="b" t="t" l="l"/>
              <a:pathLst>
                <a:path h="846080" w="784028">
                  <a:moveTo>
                    <a:pt x="392014" y="0"/>
                  </a:moveTo>
                  <a:lnTo>
                    <a:pt x="784028" y="423040"/>
                  </a:lnTo>
                  <a:lnTo>
                    <a:pt x="392014" y="846080"/>
                  </a:lnTo>
                  <a:lnTo>
                    <a:pt x="0" y="423040"/>
                  </a:lnTo>
                  <a:lnTo>
                    <a:pt x="392014" y="0"/>
                  </a:lnTo>
                  <a:close/>
                </a:path>
              </a:pathLst>
            </a:custGeom>
            <a:blipFill>
              <a:blip r:embed="rId4"/>
              <a:stretch>
                <a:fillRect l="-3957" t="0" r="-3957" b="0"/>
              </a:stretch>
            </a:blip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7704437" y="70958"/>
            <a:ext cx="1968996" cy="1028700"/>
          </a:xfrm>
          <a:custGeom>
            <a:avLst/>
            <a:gdLst/>
            <a:ahLst/>
            <a:cxnLst/>
            <a:rect r="r" b="b" t="t" l="l"/>
            <a:pathLst>
              <a:path h="1028700" w="1968996">
                <a:moveTo>
                  <a:pt x="0" y="0"/>
                </a:moveTo>
                <a:lnTo>
                  <a:pt x="1968996" y="0"/>
                </a:lnTo>
                <a:lnTo>
                  <a:pt x="1968996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5748446" y="3057102"/>
            <a:ext cx="7560399" cy="40982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Address - 503-A/B, 5th Floor Princess Business Sky Park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Block no. 23,24 SCH No.54, PU-3 Commercial,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 C21, AB Rd, Indore, Madhya Pradesh 452001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Phone: +91-6269112500/ +91-6269120500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Email: business@tealogy.in </a:t>
            </a:r>
          </a:p>
          <a:p>
            <a:pPr algn="l">
              <a:lnSpc>
                <a:spcPts val="4060"/>
              </a:lnSpc>
            </a:pPr>
          </a:p>
        </p:txBody>
      </p:sp>
      <p:grpSp>
        <p:nvGrpSpPr>
          <p:cNvPr name="Group 18" id="18"/>
          <p:cNvGrpSpPr/>
          <p:nvPr/>
        </p:nvGrpSpPr>
        <p:grpSpPr>
          <a:xfrm rot="0">
            <a:off x="12830476" y="3560186"/>
            <a:ext cx="5771677" cy="5771677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6"/>
              <a:stretch>
                <a:fillRect l="-26530" t="0" r="-26530" b="0"/>
              </a:stretch>
            </a:blip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748446" y="2313404"/>
            <a:ext cx="6181995" cy="577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60"/>
              </a:lnSpc>
            </a:pPr>
            <a:r>
              <a:rPr lang="en-US" b="true" sz="44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DETAILS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CDFFD8">
                <a:alpha val="100000"/>
              </a:srgbClr>
            </a:gs>
            <a:gs pos="100000">
              <a:srgbClr val="94B9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4433562" y="-3407473"/>
            <a:ext cx="8279935" cy="8279935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544645" y="-5685955"/>
            <a:ext cx="6714655" cy="671465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4319028" y="-3204524"/>
            <a:ext cx="8608364" cy="8608364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8098202" y="70958"/>
            <a:ext cx="1968996" cy="1028700"/>
          </a:xfrm>
          <a:custGeom>
            <a:avLst/>
            <a:gdLst/>
            <a:ahLst/>
            <a:cxnLst/>
            <a:rect r="r" b="b" t="t" l="l"/>
            <a:pathLst>
              <a:path h="1028700" w="1968996">
                <a:moveTo>
                  <a:pt x="0" y="0"/>
                </a:moveTo>
                <a:lnTo>
                  <a:pt x="1968996" y="0"/>
                </a:lnTo>
                <a:lnTo>
                  <a:pt x="1968996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770944" y="1408103"/>
            <a:ext cx="9581217" cy="4898900"/>
          </a:xfrm>
          <a:custGeom>
            <a:avLst/>
            <a:gdLst/>
            <a:ahLst/>
            <a:cxnLst/>
            <a:rect r="r" b="b" t="t" l="l"/>
            <a:pathLst>
              <a:path h="4898900" w="9581217">
                <a:moveTo>
                  <a:pt x="0" y="0"/>
                </a:moveTo>
                <a:lnTo>
                  <a:pt x="9581217" y="0"/>
                </a:lnTo>
                <a:lnTo>
                  <a:pt x="9581217" y="4898900"/>
                </a:lnTo>
                <a:lnTo>
                  <a:pt x="0" y="48989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656840" y="7561493"/>
            <a:ext cx="15809426" cy="950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b="true" sz="72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580553" y="8876031"/>
            <a:ext cx="1241555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To know more, please read this - </a:t>
            </a:r>
            <a:r>
              <a:rPr lang="en-US" sz="2200" u="sng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5" tooltip="https://tealogy.in/city/tea-cafe-franchise-noida"/>
              </a:rPr>
              <a:t>https://tealogy.in/city/tea-cafe-franchise-noida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DAG6hc2cqbw</dc:identifier>
  <dcterms:modified xsi:type="dcterms:W3CDTF">2011-08-01T06:04:30Z</dcterms:modified>
  <cp:revision>1</cp:revision>
  <dc:title>Cafe Franchise in Noida</dc:title>
</cp:coreProperties>
</file>