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 Bold" charset="1" panose="00000800000000000000"/>
      <p:regular r:id="rId11"/>
    </p:embeddedFont>
    <p:embeddedFont>
      <p:font typeface="Glacial Indifference" charset="1" panose="00000000000000000000"/>
      <p:regular r:id="rId12"/>
    </p:embeddedFont>
    <p:embeddedFont>
      <p:font typeface="Glacial Indifference Bold" charset="1" panose="000008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tealogy.in/city/tea-cafe-franchise-greater-noida" TargetMode="External" Type="http://schemas.openxmlformats.org/officeDocument/2006/relationships/hyperlink"/><Relationship Id="rId7" Target="https://tealogy.in/city/tea-cafe-franchise-greater-noida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4.pn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4.png" Type="http://schemas.openxmlformats.org/officeDocument/2006/relationships/image"/><Relationship Id="rId4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8.png" Type="http://schemas.openxmlformats.org/officeDocument/2006/relationships/image"/><Relationship Id="rId5" Target="../media/image4.png" Type="http://schemas.openxmlformats.org/officeDocument/2006/relationships/image"/><Relationship Id="rId6" Target="../media/image9.png" Type="http://schemas.openxmlformats.org/officeDocument/2006/relationships/image"/><Relationship Id="rId7" Target="https://tealogy.in/city/tea-cafe-franchise-greater-noida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10.jpeg" Type="http://schemas.openxmlformats.org/officeDocument/2006/relationships/image"/><Relationship Id="rId5" Target="https://tealogy.in/teacafe-franchise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595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433973" y="1716199"/>
            <a:ext cx="8608364" cy="860836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433562" y="-3407473"/>
            <a:ext cx="7860625" cy="786062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7023500" y="8129833"/>
            <a:ext cx="6714655" cy="671465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5174512" y="6236124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-4144639" y="5403840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0" y="0"/>
                </a:moveTo>
                <a:lnTo>
                  <a:pt x="12375338" y="0"/>
                </a:lnTo>
                <a:lnTo>
                  <a:pt x="123753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499013" y="0"/>
            <a:ext cx="2881815" cy="1505601"/>
          </a:xfrm>
          <a:custGeom>
            <a:avLst/>
            <a:gdLst/>
            <a:ahLst/>
            <a:cxnLst/>
            <a:rect r="r" b="b" t="t" l="l"/>
            <a:pathLst>
              <a:path h="1505601" w="2881815">
                <a:moveTo>
                  <a:pt x="0" y="0"/>
                </a:moveTo>
                <a:lnTo>
                  <a:pt x="2881815" y="0"/>
                </a:lnTo>
                <a:lnTo>
                  <a:pt x="2881815" y="1505601"/>
                </a:lnTo>
                <a:lnTo>
                  <a:pt x="0" y="15056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754897" y="2145574"/>
            <a:ext cx="7679076" cy="25336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00"/>
              </a:lnSpc>
            </a:pPr>
            <a:r>
              <a:rPr lang="en-US" sz="7000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</a:t>
            </a:r>
            <a:r>
              <a:rPr lang="en-US" b="true" sz="70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AFE FRANCHISE IN GREATER NOIDA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754897" y="5408535"/>
            <a:ext cx="7389103" cy="1944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is a fast-growing </a:t>
            </a:r>
            <a:r>
              <a:rPr lang="en-US" b="true" sz="2200" u="sng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6" tooltip="https://tealogy.in/city/tea-cafe-franchise-greater-noida"/>
              </a:rPr>
              <a:t>Cafe Franchise in Greater Noida</a:t>
            </a: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offering premium tea, coffee, and snacks. Our modern cafe concept and strong brand support help new entrepreneurs start a successful business with confidence.</a:t>
            </a:r>
          </a:p>
          <a:p>
            <a:pPr algn="l">
              <a:lnSpc>
                <a:spcPts val="308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754897" y="7526421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7" tooltip="https://tealogy.in/city/tea-cafe-franchise-greater-noida"/>
              </a:rPr>
              <a:t>https://tealogy.in/city/tea-cafe-franchise-greater-noida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343316" y="-678542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168520" y="1288019"/>
            <a:ext cx="5397674" cy="7710963"/>
          </a:xfrm>
          <a:custGeom>
            <a:avLst/>
            <a:gdLst/>
            <a:ahLst/>
            <a:cxnLst/>
            <a:rect r="r" b="b" t="t" l="l"/>
            <a:pathLst>
              <a:path h="7710963" w="5397674">
                <a:moveTo>
                  <a:pt x="0" y="0"/>
                </a:moveTo>
                <a:lnTo>
                  <a:pt x="5397673" y="0"/>
                </a:lnTo>
                <a:lnTo>
                  <a:pt x="5397673" y="7710962"/>
                </a:lnTo>
                <a:lnTo>
                  <a:pt x="0" y="77109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78699" y="3604549"/>
            <a:ext cx="7112698" cy="3688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Benefits of Choosing Tealogy</a:t>
            </a:r>
          </a:p>
          <a:p>
            <a:pPr algn="l">
              <a:lnSpc>
                <a:spcPts val="2640"/>
              </a:lnSpc>
            </a:pP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Tru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sted and growi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ng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 cafe brand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Affordabl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investment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oppor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tun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ity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Stylish and modern cafe setup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demand for tea and snacks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Full franchise training and support</a:t>
            </a:r>
          </a:p>
          <a:p>
            <a:pPr algn="l">
              <a:lnSpc>
                <a:spcPts val="2640"/>
              </a:lnSpc>
            </a:pPr>
          </a:p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makes it easy to run a profitable Cafe Franchise in Greater Noida.</a:t>
            </a:r>
          </a:p>
          <a:p>
            <a:pPr algn="l">
              <a:lnSpc>
                <a:spcPts val="2640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2278699" y="2284112"/>
            <a:ext cx="6564167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WHY CHOOSE TEALOGY?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854658" y="-564259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974973" y="2065897"/>
            <a:ext cx="5750608" cy="5750608"/>
          </a:xfrm>
          <a:custGeom>
            <a:avLst/>
            <a:gdLst/>
            <a:ahLst/>
            <a:cxnLst/>
            <a:rect r="r" b="b" t="t" l="l"/>
            <a:pathLst>
              <a:path h="5750608" w="5750608">
                <a:moveTo>
                  <a:pt x="0" y="0"/>
                </a:moveTo>
                <a:lnTo>
                  <a:pt x="5750608" y="0"/>
                </a:lnTo>
                <a:lnTo>
                  <a:pt x="5750608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83481" y="2721775"/>
            <a:ext cx="676241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3999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WHA</a:t>
            </a: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 WE OFFER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07306" y="3501351"/>
            <a:ext cx="7443648" cy="4021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serves a wide range of:</a:t>
            </a:r>
          </a:p>
          <a:p>
            <a:pPr algn="l">
              <a:lnSpc>
                <a:spcPts val="2640"/>
              </a:lnSpc>
            </a:pP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Kulhad Tea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Flavor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ed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Tea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Coffee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Shakes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Fast Food &amp; Snacks</a:t>
            </a:r>
          </a:p>
          <a:p>
            <a:pPr algn="l">
              <a:lnSpc>
                <a:spcPts val="2640"/>
              </a:lnSpc>
            </a:pPr>
          </a:p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Our cafes provide a comfortable space where customers enjoy quality food and beverages with friends and family.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60212" y="-2596628"/>
            <a:ext cx="3696286" cy="3696286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631032" y="3676537"/>
            <a:ext cx="8279935" cy="827993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792689" y="8283413"/>
            <a:ext cx="4554822" cy="4554822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983818" y="-2858951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true" flipV="false" rot="0">
            <a:off x="9528645" y="6446024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12375339" y="0"/>
                </a:moveTo>
                <a:lnTo>
                  <a:pt x="0" y="0"/>
                </a:lnTo>
                <a:lnTo>
                  <a:pt x="0" y="8229600"/>
                </a:lnTo>
                <a:lnTo>
                  <a:pt x="12375339" y="8229600"/>
                </a:lnTo>
                <a:lnTo>
                  <a:pt x="12375339" y="0"/>
                </a:lnTo>
                <a:close/>
              </a:path>
            </a:pathLst>
          </a:custGeom>
          <a:blipFill>
            <a:blip r:embed="rId3">
              <a:alphaModFix amt="28000"/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-279540" y="102976"/>
            <a:ext cx="5531830" cy="5969646"/>
            <a:chOff x="0" y="0"/>
            <a:chExt cx="784028" cy="8460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84028" cy="846080"/>
            </a:xfrm>
            <a:custGeom>
              <a:avLst/>
              <a:gdLst/>
              <a:ahLst/>
              <a:cxnLst/>
              <a:rect r="r" b="b" t="t" l="l"/>
              <a:pathLst>
                <a:path h="846080" w="784028">
                  <a:moveTo>
                    <a:pt x="392014" y="0"/>
                  </a:moveTo>
                  <a:lnTo>
                    <a:pt x="784028" y="423040"/>
                  </a:lnTo>
                  <a:lnTo>
                    <a:pt x="392014" y="846080"/>
                  </a:lnTo>
                  <a:lnTo>
                    <a:pt x="0" y="423040"/>
                  </a:lnTo>
                  <a:lnTo>
                    <a:pt x="392014" y="0"/>
                  </a:lnTo>
                  <a:close/>
                </a:path>
              </a:pathLst>
            </a:custGeom>
            <a:blipFill>
              <a:blip r:embed="rId4"/>
              <a:stretch>
                <a:fillRect l="-21942" t="0" r="-21942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7704437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748446" y="5455472"/>
            <a:ext cx="7560399" cy="4098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</a:t>
            </a:r>
          </a:p>
          <a:p>
            <a:pPr algn="l">
              <a:lnSpc>
                <a:spcPts val="4060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12830476" y="3560186"/>
            <a:ext cx="5771677" cy="577167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6"/>
              <a:stretch>
                <a:fillRect l="0" t="-14853" r="0" b="-14853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748446" y="4711774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748446" y="1530956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sz="4400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GROW WITH </a:t>
            </a: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TEALOGY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252290" y="2087586"/>
            <a:ext cx="8256065" cy="24615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73"/>
              </a:lnSpc>
            </a:pPr>
            <a:r>
              <a:rPr lang="en-US" sz="2838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h</a:t>
            </a:r>
            <a:r>
              <a:rPr lang="en-US" sz="2838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elps franchise partners with marketing, operations, and business guidance. With increasing demand for tea cafes, investing in a </a:t>
            </a:r>
            <a:r>
              <a:rPr lang="en-US" b="true" sz="2838" u="sng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7" tooltip="https://tealogy.in/city/tea-cafe-franchise-greater-noida"/>
              </a:rPr>
              <a:t>Cafe Franchise in Greater Noida</a:t>
            </a:r>
            <a:r>
              <a:rPr lang="en-US" sz="2838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can be a smart and profitable business decision.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8C8C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4433562" y="-3407473"/>
            <a:ext cx="8279935" cy="827993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544645" y="-5685955"/>
            <a:ext cx="6714655" cy="671465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098202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770944" y="1408103"/>
            <a:ext cx="9581217" cy="4898900"/>
          </a:xfrm>
          <a:custGeom>
            <a:avLst/>
            <a:gdLst/>
            <a:ahLst/>
            <a:cxnLst/>
            <a:rect r="r" b="b" t="t" l="l"/>
            <a:pathLst>
              <a:path h="4898900" w="9581217">
                <a:moveTo>
                  <a:pt x="0" y="0"/>
                </a:moveTo>
                <a:lnTo>
                  <a:pt x="9581217" y="0"/>
                </a:lnTo>
                <a:lnTo>
                  <a:pt x="9581217" y="4898900"/>
                </a:lnTo>
                <a:lnTo>
                  <a:pt x="0" y="48989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56840" y="7561493"/>
            <a:ext cx="15809426" cy="950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b="true" sz="72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580553" y="8876031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know more, please read this -</a:t>
            </a:r>
            <a:r>
              <a:rPr lang="en-US" sz="22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tealogy.in/teacafe-franchise"/>
              </a:rPr>
              <a:t> https://tealogy.in/city/tea-cafe-franchise-greater-noida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DAG6hc2cqbw</dc:identifier>
  <dcterms:modified xsi:type="dcterms:W3CDTF">2011-08-01T06:04:30Z</dcterms:modified>
  <cp:revision>1</cp:revision>
  <dc:title>Cafe Franchise in Greater Noida</dc:title>
</cp:coreProperties>
</file>