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Heading Now 71-78" charset="1" panose="00000000000000000000"/>
      <p:regular r:id="rId11"/>
    </p:embeddedFont>
    <p:embeddedFont>
      <p:font typeface="TT Firs Neue Bold" charset="1" panose="02000803030000020004"/>
      <p:regular r:id="rId12"/>
    </p:embeddedFont>
    <p:embeddedFont>
      <p:font typeface="TT Firs Neue" charset="1" panose="02000503030000020004"/>
      <p:regular r:id="rId13"/>
    </p:embeddedFont>
    <p:embeddedFont>
      <p:font typeface="Arimo" charset="1" panose="020B0604020202020204"/>
      <p:regular r:id="rId14"/>
    </p:embeddedFont>
    <p:embeddedFont>
      <p:font typeface="Poppins Mediu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https://www.pojfurniture.com/our-showrooms/bhubaneswar1" TargetMode="External" Type="http://schemas.openxmlformats.org/officeDocument/2006/relationships/hyperlink"/><Relationship Id="rId2" Target="../media/image11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12.jpe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2" Target="../media/image14.jpeg" Type="http://schemas.openxmlformats.org/officeDocument/2006/relationships/image"/><Relationship Id="rId3" Target="https://www.pojfurniture.com/our-showrooms/bhubaneswar1" TargetMode="External" Type="http://schemas.openxmlformats.org/officeDocument/2006/relationships/hyperlink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../media/image6.png" Type="http://schemas.openxmlformats.org/officeDocument/2006/relationships/image"/><Relationship Id="rId14" Target="../media/image7.svg" Type="http://schemas.openxmlformats.org/officeDocument/2006/relationships/image"/><Relationship Id="rId2" Target="../media/image15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7C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5547967" y="7690069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1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1" y="3111281"/>
                </a:lnTo>
                <a:lnTo>
                  <a:pt x="303774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79146" y="208966"/>
            <a:ext cx="8585708" cy="10287000"/>
            <a:chOff x="0" y="0"/>
            <a:chExt cx="8585708" cy="10287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4"/>
              <a:stretch>
                <a:fillRect l="-56533" t="0" r="-39963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585708" y="6831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97645" y="2377542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3" y="0"/>
                </a:lnTo>
                <a:lnTo>
                  <a:pt x="758293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06562" y="497332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26882" y="72009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049769" y="3806292"/>
            <a:ext cx="720953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Wooden Furniture Shop in Bhubaneswar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118675" y="6541238"/>
            <a:ext cx="7681728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</a:t>
            </a:r>
            <a:r>
              <a:rPr lang="en-US" sz="24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remium Wooden Furniture for Home &amp; Office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049769" y="3193596"/>
            <a:ext cx="436121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POJ</a:t>
            </a:r>
            <a:r>
              <a:rPr lang="en-US" sz="24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 Furniture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49769" y="8087359"/>
            <a:ext cx="2195335" cy="34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resented By: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56931" y="8087359"/>
            <a:ext cx="2195335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POJ Furni</a:t>
            </a:r>
            <a:r>
              <a:rPr lang="en-US" sz="20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41771" y="9370108"/>
            <a:ext cx="8035536" cy="413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19"/>
              </a:lnSpc>
            </a:pPr>
            <a:r>
              <a:rPr lang="en-US" sz="2299" u="sng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https://www.pojfurniture.com/our-showrooms/bhubaneswar1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7C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15188634" y="0"/>
            <a:ext cx="3086100" cy="3086100"/>
            <a:chOff x="0" y="0"/>
            <a:chExt cx="558800" cy="558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768258" y="1400333"/>
            <a:ext cx="8580225" cy="3533613"/>
            <a:chOff x="0" y="0"/>
            <a:chExt cx="1329301" cy="54744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19144" r="0" b="-19144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5400000">
            <a:off x="14580012" y="6779609"/>
            <a:ext cx="3714986" cy="3674459"/>
          </a:xfrm>
          <a:custGeom>
            <a:avLst/>
            <a:gdLst/>
            <a:ahLst/>
            <a:cxnLst/>
            <a:rect r="r" b="b" t="t" l="l"/>
            <a:pathLst>
              <a:path h="3674459" w="3714986">
                <a:moveTo>
                  <a:pt x="0" y="0"/>
                </a:moveTo>
                <a:lnTo>
                  <a:pt x="3714986" y="0"/>
                </a:lnTo>
                <a:lnTo>
                  <a:pt x="3714986" y="3674459"/>
                </a:lnTo>
                <a:lnTo>
                  <a:pt x="0" y="36744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768258" y="5353054"/>
            <a:ext cx="8580225" cy="3533613"/>
            <a:chOff x="0" y="0"/>
            <a:chExt cx="1329301" cy="5474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5"/>
              <a:stretch>
                <a:fillRect l="-7656" t="0" r="-7656" b="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true" flipV="false" rot="0">
            <a:off x="-490171" y="-526940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0"/>
                </a:lnTo>
                <a:lnTo>
                  <a:pt x="3037742" y="3111280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162433" y="89127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573222" y="4175654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49554" y="7513846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028700" y="2546240"/>
            <a:ext cx="5107778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About POJ Furniture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00" y="4697621"/>
            <a:ext cx="5805732" cy="2463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Looking for a trusted </a:t>
            </a:r>
            <a:r>
              <a:rPr lang="en-US" b="true" sz="2000" u="sng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12" tooltip="https://www.pojfurniture.com/our-showrooms/bhubaneswar1"/>
              </a:rPr>
              <a:t>Wooden Furniture Shop in Bhubaneswar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? POJ Furniture offers high-quality, durable, and stylish wooden furniture crafted to suit both modern and traditional interiors. Our designs focus on comfort, elegance, and long-lasting performance.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7C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768258" y="1400333"/>
            <a:ext cx="7858582" cy="7486334"/>
            <a:chOff x="0" y="0"/>
            <a:chExt cx="1217500" cy="11598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17500" cy="1159829"/>
            </a:xfrm>
            <a:custGeom>
              <a:avLst/>
              <a:gdLst/>
              <a:ahLst/>
              <a:cxnLst/>
              <a:rect r="r" b="b" t="t" l="l"/>
              <a:pathLst>
                <a:path h="1159829" w="1217500">
                  <a:moveTo>
                    <a:pt x="34480" y="0"/>
                  </a:moveTo>
                  <a:lnTo>
                    <a:pt x="1183020" y="0"/>
                  </a:lnTo>
                  <a:cubicBezTo>
                    <a:pt x="1192164" y="0"/>
                    <a:pt x="1200935" y="3633"/>
                    <a:pt x="1207401" y="10099"/>
                  </a:cubicBezTo>
                  <a:cubicBezTo>
                    <a:pt x="1213867" y="16565"/>
                    <a:pt x="1217500" y="25336"/>
                    <a:pt x="1217500" y="34480"/>
                  </a:cubicBezTo>
                  <a:lnTo>
                    <a:pt x="1217500" y="1125349"/>
                  </a:lnTo>
                  <a:cubicBezTo>
                    <a:pt x="1217500" y="1134493"/>
                    <a:pt x="1213867" y="1143264"/>
                    <a:pt x="1207401" y="1149730"/>
                  </a:cubicBezTo>
                  <a:cubicBezTo>
                    <a:pt x="1200935" y="1156196"/>
                    <a:pt x="1192164" y="1159829"/>
                    <a:pt x="1183020" y="1159829"/>
                  </a:cubicBezTo>
                  <a:lnTo>
                    <a:pt x="34480" y="1159829"/>
                  </a:lnTo>
                  <a:cubicBezTo>
                    <a:pt x="25336" y="1159829"/>
                    <a:pt x="16565" y="1156196"/>
                    <a:pt x="10099" y="1149730"/>
                  </a:cubicBezTo>
                  <a:cubicBezTo>
                    <a:pt x="3633" y="1143264"/>
                    <a:pt x="0" y="1134493"/>
                    <a:pt x="0" y="1125349"/>
                  </a:cubicBezTo>
                  <a:lnTo>
                    <a:pt x="0" y="34480"/>
                  </a:lnTo>
                  <a:cubicBezTo>
                    <a:pt x="0" y="25336"/>
                    <a:pt x="3633" y="16565"/>
                    <a:pt x="10099" y="10099"/>
                  </a:cubicBezTo>
                  <a:cubicBezTo>
                    <a:pt x="16565" y="3633"/>
                    <a:pt x="25336" y="0"/>
                    <a:pt x="34480" y="0"/>
                  </a:cubicBezTo>
                  <a:close/>
                </a:path>
              </a:pathLst>
            </a:custGeom>
            <a:blipFill>
              <a:blip r:embed="rId2"/>
              <a:stretch>
                <a:fillRect l="-23938" t="0" r="-32293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201900" y="7200900"/>
            <a:ext cx="3086100" cy="3086100"/>
            <a:chOff x="0" y="0"/>
            <a:chExt cx="558800" cy="558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510892" y="2360930"/>
            <a:ext cx="582874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Why Choose POJ Furniture?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4508731" y="505070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0" y="-6501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1"/>
                </a:lnTo>
                <a:lnTo>
                  <a:pt x="0" y="24055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932435" y="9216061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428471" y="817118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36885" y="597433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595177" y="5273977"/>
            <a:ext cx="5400116" cy="3168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solid wood craftsmanship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Wide range of modern and classic designs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Affordable pricing with great value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Furniture for living room, bedroom, and office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Trusted brand with reliable customer support</a:t>
            </a:r>
          </a:p>
          <a:p>
            <a:pPr algn="l">
              <a:lnSpc>
                <a:spcPts val="2800"/>
              </a:lnSpc>
            </a:pP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7C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02292" y="1401604"/>
            <a:ext cx="6733392" cy="7483792"/>
            <a:chOff x="0" y="0"/>
            <a:chExt cx="2917656" cy="3242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7656" cy="3242814"/>
            </a:xfrm>
            <a:custGeom>
              <a:avLst/>
              <a:gdLst/>
              <a:ahLst/>
              <a:cxnLst/>
              <a:rect r="r" b="b" t="t" l="l"/>
              <a:pathLst>
                <a:path h="3242814" w="2917656">
                  <a:moveTo>
                    <a:pt x="2503394" y="38122"/>
                  </a:moveTo>
                  <a:cubicBezTo>
                    <a:pt x="2481694" y="13865"/>
                    <a:pt x="2450689" y="0"/>
                    <a:pt x="2090453" y="0"/>
                  </a:cubicBezTo>
                  <a:lnTo>
                    <a:pt x="528968" y="0"/>
                  </a:lnTo>
                  <a:cubicBezTo>
                    <a:pt x="465795" y="0"/>
                    <a:pt x="414584" y="51211"/>
                    <a:pt x="414584" y="114384"/>
                  </a:cubicBezTo>
                  <a:lnTo>
                    <a:pt x="414584" y="386829"/>
                  </a:lnTo>
                  <a:cubicBezTo>
                    <a:pt x="414584" y="417166"/>
                    <a:pt x="402533" y="446260"/>
                    <a:pt x="381081" y="467712"/>
                  </a:cubicBezTo>
                  <a:cubicBezTo>
                    <a:pt x="359630" y="489163"/>
                    <a:pt x="330536" y="501214"/>
                    <a:pt x="300199" y="501214"/>
                  </a:cubicBezTo>
                  <a:lnTo>
                    <a:pt x="114384" y="501214"/>
                  </a:lnTo>
                  <a:cubicBezTo>
                    <a:pt x="84047" y="501214"/>
                    <a:pt x="54953" y="513266"/>
                    <a:pt x="33502" y="534717"/>
                  </a:cubicBezTo>
                  <a:cubicBezTo>
                    <a:pt x="12051" y="556168"/>
                    <a:pt x="0" y="585262"/>
                    <a:pt x="0" y="615598"/>
                  </a:cubicBezTo>
                  <a:lnTo>
                    <a:pt x="0" y="2632040"/>
                  </a:lnTo>
                  <a:cubicBezTo>
                    <a:pt x="0" y="2660179"/>
                    <a:pt x="10372" y="2687331"/>
                    <a:pt x="29133" y="2708303"/>
                  </a:cubicBezTo>
                  <a:lnTo>
                    <a:pt x="248999" y="2954086"/>
                  </a:lnTo>
                  <a:cubicBezTo>
                    <a:pt x="270698" y="2978343"/>
                    <a:pt x="301704" y="2992207"/>
                    <a:pt x="334250" y="2992207"/>
                  </a:cubicBezTo>
                  <a:lnTo>
                    <a:pt x="587615" y="2992207"/>
                  </a:lnTo>
                  <a:cubicBezTo>
                    <a:pt x="620162" y="2992207"/>
                    <a:pt x="651168" y="3006073"/>
                    <a:pt x="672868" y="3030330"/>
                  </a:cubicBezTo>
                  <a:lnTo>
                    <a:pt x="828844" y="3204692"/>
                  </a:lnTo>
                  <a:cubicBezTo>
                    <a:pt x="850543" y="3228949"/>
                    <a:pt x="881549" y="3242814"/>
                    <a:pt x="914095" y="3242814"/>
                  </a:cubicBezTo>
                  <a:lnTo>
                    <a:pt x="2803271" y="3242814"/>
                  </a:lnTo>
                  <a:cubicBezTo>
                    <a:pt x="2833608" y="3242814"/>
                    <a:pt x="2862702" y="3230763"/>
                    <a:pt x="2884154" y="3209312"/>
                  </a:cubicBezTo>
                  <a:cubicBezTo>
                    <a:pt x="2905605" y="3187861"/>
                    <a:pt x="2917656" y="3158767"/>
                    <a:pt x="2917656" y="3128430"/>
                  </a:cubicBezTo>
                  <a:lnTo>
                    <a:pt x="2917656" y="2992207"/>
                  </a:lnTo>
                  <a:lnTo>
                    <a:pt x="2917656" y="567445"/>
                  </a:lnTo>
                  <a:cubicBezTo>
                    <a:pt x="2917656" y="524794"/>
                    <a:pt x="2901935" y="483639"/>
                    <a:pt x="2873499" y="451851"/>
                  </a:cubicBezTo>
                  <a:close/>
                </a:path>
              </a:pathLst>
            </a:custGeom>
            <a:blipFill>
              <a:blip r:embed="rId2"/>
              <a:stretch>
                <a:fillRect l="-36208" t="0" r="-45960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890804" y="5441950"/>
            <a:ext cx="6799821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Explore sofas, beds, dining sets, wardrobes, and more at the </a:t>
            </a:r>
            <a:r>
              <a:rPr lang="en-US" b="true" sz="2000" u="sng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3" tooltip="https://www.pojfurniture.com/our-showrooms/bhubaneswar1"/>
              </a:rPr>
              <a:t>Wooden Furniture Shop in Bhubaneswar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. Enjoy easy shopping, fast delivery, and quality assurance with POJ Furniture for a seamless furniture buying experience.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5322955" y="7142967"/>
            <a:ext cx="3498027" cy="3582709"/>
          </a:xfrm>
          <a:custGeom>
            <a:avLst/>
            <a:gdLst/>
            <a:ahLst/>
            <a:cxnLst/>
            <a:rect r="r" b="b" t="t" l="l"/>
            <a:pathLst>
              <a:path h="3582709" w="3498027">
                <a:moveTo>
                  <a:pt x="0" y="0"/>
                </a:moveTo>
                <a:lnTo>
                  <a:pt x="3498027" y="0"/>
                </a:lnTo>
                <a:lnTo>
                  <a:pt x="3498027" y="3582709"/>
                </a:lnTo>
                <a:lnTo>
                  <a:pt x="0" y="35827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5400000">
            <a:off x="0" y="7200900"/>
            <a:ext cx="3086100" cy="3086100"/>
            <a:chOff x="0" y="0"/>
            <a:chExt cx="558800" cy="558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3086100" y="337505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90804" y="3218180"/>
            <a:ext cx="6799821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Our Collection &amp; Benefits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87C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0980" y="2471333"/>
            <a:ext cx="7799503" cy="5344334"/>
            <a:chOff x="0" y="0"/>
            <a:chExt cx="1321798" cy="90571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21798" cy="905715"/>
            </a:xfrm>
            <a:custGeom>
              <a:avLst/>
              <a:gdLst/>
              <a:ahLst/>
              <a:cxnLst/>
              <a:rect r="r" b="b" t="t" l="l"/>
              <a:pathLst>
                <a:path h="905715" w="1321798">
                  <a:moveTo>
                    <a:pt x="43675" y="0"/>
                  </a:moveTo>
                  <a:lnTo>
                    <a:pt x="1278123" y="0"/>
                  </a:lnTo>
                  <a:cubicBezTo>
                    <a:pt x="1302244" y="0"/>
                    <a:pt x="1321798" y="19554"/>
                    <a:pt x="1321798" y="43675"/>
                  </a:cubicBezTo>
                  <a:lnTo>
                    <a:pt x="1321798" y="862040"/>
                  </a:lnTo>
                  <a:cubicBezTo>
                    <a:pt x="1321798" y="886161"/>
                    <a:pt x="1302244" y="905715"/>
                    <a:pt x="1278123" y="905715"/>
                  </a:cubicBezTo>
                  <a:lnTo>
                    <a:pt x="43675" y="905715"/>
                  </a:lnTo>
                  <a:cubicBezTo>
                    <a:pt x="19554" y="905715"/>
                    <a:pt x="0" y="886161"/>
                    <a:pt x="0" y="862040"/>
                  </a:cubicBezTo>
                  <a:lnTo>
                    <a:pt x="0" y="43675"/>
                  </a:lnTo>
                  <a:cubicBezTo>
                    <a:pt x="0" y="19554"/>
                    <a:pt x="19554" y="0"/>
                    <a:pt x="43675" y="0"/>
                  </a:cubicBezTo>
                  <a:close/>
                </a:path>
              </a:pathLst>
            </a:custGeom>
            <a:blipFill>
              <a:blip r:embed="rId2"/>
              <a:stretch>
                <a:fillRect l="-6187" t="0" r="-6187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537601" y="6291983"/>
            <a:ext cx="351292" cy="341711"/>
          </a:xfrm>
          <a:custGeom>
            <a:avLst/>
            <a:gdLst/>
            <a:ahLst/>
            <a:cxnLst/>
            <a:rect r="r" b="b" t="t" l="l"/>
            <a:pathLst>
              <a:path h="341711" w="351292">
                <a:moveTo>
                  <a:pt x="0" y="0"/>
                </a:moveTo>
                <a:lnTo>
                  <a:pt x="351292" y="0"/>
                </a:lnTo>
                <a:lnTo>
                  <a:pt x="351292" y="341711"/>
                </a:lnTo>
                <a:lnTo>
                  <a:pt x="0" y="341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537601" y="5526210"/>
            <a:ext cx="351292" cy="351292"/>
          </a:xfrm>
          <a:custGeom>
            <a:avLst/>
            <a:gdLst/>
            <a:ahLst/>
            <a:cxnLst/>
            <a:rect r="r" b="b" t="t" l="l"/>
            <a:pathLst>
              <a:path h="351292" w="351292">
                <a:moveTo>
                  <a:pt x="0" y="0"/>
                </a:moveTo>
                <a:lnTo>
                  <a:pt x="351292" y="0"/>
                </a:lnTo>
                <a:lnTo>
                  <a:pt x="351292" y="351292"/>
                </a:lnTo>
                <a:lnTo>
                  <a:pt x="0" y="351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537601" y="8321421"/>
            <a:ext cx="351292" cy="339795"/>
          </a:xfrm>
          <a:custGeom>
            <a:avLst/>
            <a:gdLst/>
            <a:ahLst/>
            <a:cxnLst/>
            <a:rect r="r" b="b" t="t" l="l"/>
            <a:pathLst>
              <a:path h="339795" w="351292">
                <a:moveTo>
                  <a:pt x="0" y="0"/>
                </a:moveTo>
                <a:lnTo>
                  <a:pt x="351292" y="0"/>
                </a:lnTo>
                <a:lnTo>
                  <a:pt x="351292" y="339795"/>
                </a:lnTo>
                <a:lnTo>
                  <a:pt x="0" y="3397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-490171" y="-639948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2" y="3111281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-5400000">
            <a:off x="15201900" y="0"/>
            <a:ext cx="3086100" cy="3086100"/>
            <a:chOff x="0" y="0"/>
            <a:chExt cx="558800" cy="558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8743950"/>
            <a:ext cx="3132658" cy="968276"/>
          </a:xfrm>
          <a:custGeom>
            <a:avLst/>
            <a:gdLst/>
            <a:ahLst/>
            <a:cxnLst/>
            <a:rect r="r" b="b" t="t" l="l"/>
            <a:pathLst>
              <a:path h="968276" w="3132658">
                <a:moveTo>
                  <a:pt x="0" y="0"/>
                </a:moveTo>
                <a:lnTo>
                  <a:pt x="3132658" y="0"/>
                </a:lnTo>
                <a:lnTo>
                  <a:pt x="3132658" y="968276"/>
                </a:lnTo>
                <a:lnTo>
                  <a:pt x="0" y="9682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true" rot="0">
            <a:off x="15855938" y="7890994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2405531"/>
                </a:moveTo>
                <a:lnTo>
                  <a:pt x="2432062" y="2405531"/>
                </a:lnTo>
                <a:lnTo>
                  <a:pt x="2432062" y="0"/>
                </a:lnTo>
                <a:lnTo>
                  <a:pt x="0" y="0"/>
                </a:lnTo>
                <a:lnTo>
                  <a:pt x="0" y="2405531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713247" y="3089904"/>
            <a:ext cx="5265184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B0A0A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Thank you so much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61527" y="8224369"/>
            <a:ext cx="6475353" cy="844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u="sng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https://www.pojfurniture.com/our-showrooms/bhubaneswar1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161527" y="5452598"/>
            <a:ext cx="3673102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+91 993 905 5075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189529" y="6208790"/>
            <a:ext cx="6841183" cy="1682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M/S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POJ FURNITURE BESIDE 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ATI MANDIR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OPP HP PETROLPUMP, GOBINDPUR ROAD, PO- K G ASHR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M, DHANBAD Jharkha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- 828109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DAHIHT-nn20</dc:identifier>
  <dcterms:modified xsi:type="dcterms:W3CDTF">2011-08-01T06:04:30Z</dcterms:modified>
  <cp:revision>1</cp:revision>
  <dc:title>Wooden Furniture Shop in Bhubaneswar</dc:title>
</cp:coreProperties>
</file>