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0287000" cy="10287000"/>
  <p:notesSz cx="6858000" cy="9144000"/>
  <p:embeddedFontLst>
    <p:embeddedFont>
      <p:font typeface="Barlow SemiCondensed Bold" charset="1" panose="00000806000000000000"/>
      <p:regular r:id="rId11"/>
    </p:embeddedFont>
    <p:embeddedFont>
      <p:font typeface="Be Vietnam" charset="1" panose="00000500000000000000"/>
      <p:regular r:id="rId12"/>
    </p:embeddedFont>
    <p:embeddedFont>
      <p:font typeface="Be Vietnam Ultra-Bold" charset="1" panose="00000900000000000000"/>
      <p:regular r:id="rId13"/>
    </p:embeddedFont>
    <p:embeddedFont>
      <p:font typeface="Canva Sans Bold" charset="1" panose="020B0803030501040103"/>
      <p:regular r:id="rId14"/>
    </p:embeddedFont>
    <p:embeddedFont>
      <p:font typeface="Canva Sans" charset="1" panose="020B05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sutocafe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png" Type="http://schemas.openxmlformats.org/officeDocument/2006/relationships/image"/><Relationship Id="rId8" Target="https://sutocafe.com/franchise/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https://sutocafe.com/franchise/" TargetMode="External" Type="http://schemas.openxmlformats.org/officeDocument/2006/relationships/hyperlink"/><Relationship Id="rId8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11.png" Type="http://schemas.openxmlformats.org/officeDocument/2006/relationships/image"/><Relationship Id="rId8" Target="https://sutocafe.com" TargetMode="External" Type="http://schemas.openxmlformats.org/officeDocument/2006/relationships/hyperlink"/><Relationship Id="rId9" Target="mailto:franchise@sutocafe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304160" y="0"/>
            <a:ext cx="14895321" cy="10287000"/>
            <a:chOff x="0" y="0"/>
            <a:chExt cx="19860428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4881" r="0" b="4881"/>
            <a:stretch>
              <a:fillRect/>
            </a:stretch>
          </p:blipFill>
          <p:spPr>
            <a:xfrm flipH="false" flipV="false">
              <a:off x="0" y="0"/>
              <a:ext cx="19860428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4745031" y="4975892"/>
            <a:ext cx="6249687" cy="6249687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66D0F">
                <a:alpha val="89804"/>
              </a:srgbClr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1200939">
            <a:off x="8702215" y="7686261"/>
            <a:ext cx="1650568" cy="3425706"/>
          </a:xfrm>
          <a:custGeom>
            <a:avLst/>
            <a:gdLst/>
            <a:ahLst/>
            <a:cxnLst/>
            <a:rect r="r" b="b" t="t" l="l"/>
            <a:pathLst>
              <a:path h="3425706" w="1650568">
                <a:moveTo>
                  <a:pt x="0" y="0"/>
                </a:moveTo>
                <a:lnTo>
                  <a:pt x="1650568" y="0"/>
                </a:lnTo>
                <a:lnTo>
                  <a:pt x="1650568" y="3425706"/>
                </a:lnTo>
                <a:lnTo>
                  <a:pt x="0" y="34257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762921" y="5718964"/>
            <a:ext cx="4383999" cy="1512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72"/>
              </a:lnSpc>
            </a:pPr>
            <a:r>
              <a:rPr lang="en-US" b="true" sz="5148">
                <a:solidFill>
                  <a:srgbClr val="FCFCFC"/>
                </a:solidFill>
                <a:latin typeface="Barlow SemiCondensed Bold"/>
                <a:ea typeface="Barlow SemiCondensed Bold"/>
                <a:cs typeface="Barlow SemiCondensed Bold"/>
                <a:sym typeface="Barlow SemiCondensed Bold"/>
              </a:rPr>
              <a:t>BEST COFFEE CHAINS IN INDIA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6556093">
            <a:off x="540883" y="-488915"/>
            <a:ext cx="992995" cy="2060934"/>
          </a:xfrm>
          <a:custGeom>
            <a:avLst/>
            <a:gdLst/>
            <a:ahLst/>
            <a:cxnLst/>
            <a:rect r="r" b="b" t="t" l="l"/>
            <a:pathLst>
              <a:path h="2060934" w="992995">
                <a:moveTo>
                  <a:pt x="0" y="0"/>
                </a:moveTo>
                <a:lnTo>
                  <a:pt x="992995" y="0"/>
                </a:lnTo>
                <a:lnTo>
                  <a:pt x="992995" y="2060934"/>
                </a:lnTo>
                <a:lnTo>
                  <a:pt x="0" y="20609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90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433543">
            <a:off x="14630" y="-57573"/>
            <a:ext cx="976795" cy="2183891"/>
          </a:xfrm>
          <a:custGeom>
            <a:avLst/>
            <a:gdLst/>
            <a:ahLst/>
            <a:cxnLst/>
            <a:rect r="r" b="b" t="t" l="l"/>
            <a:pathLst>
              <a:path h="2183891" w="976795">
                <a:moveTo>
                  <a:pt x="0" y="0"/>
                </a:moveTo>
                <a:lnTo>
                  <a:pt x="976794" y="0"/>
                </a:lnTo>
                <a:lnTo>
                  <a:pt x="976794" y="2183890"/>
                </a:lnTo>
                <a:lnTo>
                  <a:pt x="0" y="21838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379705" y="225640"/>
            <a:ext cx="1757190" cy="1102329"/>
          </a:xfrm>
          <a:custGeom>
            <a:avLst/>
            <a:gdLst/>
            <a:ahLst/>
            <a:cxnLst/>
            <a:rect r="r" b="b" t="t" l="l"/>
            <a:pathLst>
              <a:path h="1102329" w="1757190">
                <a:moveTo>
                  <a:pt x="0" y="0"/>
                </a:moveTo>
                <a:lnTo>
                  <a:pt x="1757190" y="0"/>
                </a:lnTo>
                <a:lnTo>
                  <a:pt x="1757190" y="1102330"/>
                </a:lnTo>
                <a:lnTo>
                  <a:pt x="0" y="110233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29505" r="0" b="-29901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945609" y="7880466"/>
            <a:ext cx="5191286" cy="1025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6"/>
              </a:lnSpc>
            </a:pPr>
            <a:r>
              <a:rPr lang="en-US" sz="2161">
                <a:solidFill>
                  <a:srgbClr val="011712"/>
                </a:solidFill>
                <a:latin typeface="Be Vietnam"/>
                <a:ea typeface="Be Vietnam"/>
                <a:cs typeface="Be Vietnam"/>
                <a:sym typeface="Be Vietnam"/>
              </a:rPr>
              <a:t>Start Your Own Coffee Business with a Profitable Café Model.</a:t>
            </a:r>
          </a:p>
          <a:p>
            <a:pPr algn="ctr">
              <a:lnSpc>
                <a:spcPts val="2766"/>
              </a:lnSpc>
            </a:pPr>
            <a:r>
              <a:rPr lang="en-US" b="true" sz="2161">
                <a:solidFill>
                  <a:srgbClr val="FCFCFC"/>
                </a:solidFill>
                <a:latin typeface="Be Vietnam Ultra-Bold"/>
                <a:ea typeface="Be Vietnam Ultra-Bold"/>
                <a:cs typeface="Be Vietnam Ultra-Bold"/>
                <a:sym typeface="Be Vietnam Ultra-Bold"/>
              </a:rPr>
              <a:t>https://sutocafe.com/franchise/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66630" y="9527128"/>
            <a:ext cx="3546772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>
                <a:solidFill>
                  <a:srgbClr val="011712"/>
                </a:solidFill>
                <a:latin typeface="Be Vietnam"/>
                <a:ea typeface="Be Vietnam"/>
                <a:cs typeface="Be Vietnam"/>
                <a:sym typeface="Be Vietnam"/>
              </a:rPr>
              <a:t>www.</a:t>
            </a:r>
            <a:r>
              <a:rPr lang="en-US" sz="2000">
                <a:solidFill>
                  <a:srgbClr val="011712"/>
                </a:solidFill>
                <a:latin typeface="Be Vietnam"/>
                <a:ea typeface="Be Vietnam"/>
                <a:cs typeface="Be Vietnam"/>
                <a:sym typeface="Be Vietnam"/>
                <a:hlinkClick r:id="rId10" tooltip="https://sutocafe.com"/>
              </a:rPr>
              <a:t>sutocafe.com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6556093">
            <a:off x="540883" y="-488915"/>
            <a:ext cx="992995" cy="2060934"/>
          </a:xfrm>
          <a:custGeom>
            <a:avLst/>
            <a:gdLst/>
            <a:ahLst/>
            <a:cxnLst/>
            <a:rect r="r" b="b" t="t" l="l"/>
            <a:pathLst>
              <a:path h="2060934" w="992995">
                <a:moveTo>
                  <a:pt x="0" y="0"/>
                </a:moveTo>
                <a:lnTo>
                  <a:pt x="992995" y="0"/>
                </a:lnTo>
                <a:lnTo>
                  <a:pt x="992995" y="2060934"/>
                </a:lnTo>
                <a:lnTo>
                  <a:pt x="0" y="20609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433543">
            <a:off x="14630" y="-57573"/>
            <a:ext cx="976795" cy="2183891"/>
          </a:xfrm>
          <a:custGeom>
            <a:avLst/>
            <a:gdLst/>
            <a:ahLst/>
            <a:cxnLst/>
            <a:rect r="r" b="b" t="t" l="l"/>
            <a:pathLst>
              <a:path h="2183891" w="976795">
                <a:moveTo>
                  <a:pt x="0" y="0"/>
                </a:moveTo>
                <a:lnTo>
                  <a:pt x="976794" y="0"/>
                </a:lnTo>
                <a:lnTo>
                  <a:pt x="976794" y="2183890"/>
                </a:lnTo>
                <a:lnTo>
                  <a:pt x="0" y="2183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79705" y="225640"/>
            <a:ext cx="1757190" cy="1102329"/>
          </a:xfrm>
          <a:custGeom>
            <a:avLst/>
            <a:gdLst/>
            <a:ahLst/>
            <a:cxnLst/>
            <a:rect r="r" b="b" t="t" l="l"/>
            <a:pathLst>
              <a:path h="1102329" w="1757190">
                <a:moveTo>
                  <a:pt x="0" y="0"/>
                </a:moveTo>
                <a:lnTo>
                  <a:pt x="1757190" y="0"/>
                </a:lnTo>
                <a:lnTo>
                  <a:pt x="1757190" y="1102330"/>
                </a:lnTo>
                <a:lnTo>
                  <a:pt x="0" y="11023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9505" r="0" b="-29901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6011235"/>
            <a:ext cx="10457590" cy="4275765"/>
          </a:xfrm>
          <a:custGeom>
            <a:avLst/>
            <a:gdLst/>
            <a:ahLst/>
            <a:cxnLst/>
            <a:rect r="r" b="b" t="t" l="l"/>
            <a:pathLst>
              <a:path h="4275765" w="10457590">
                <a:moveTo>
                  <a:pt x="0" y="0"/>
                </a:moveTo>
                <a:lnTo>
                  <a:pt x="10457590" y="0"/>
                </a:lnTo>
                <a:lnTo>
                  <a:pt x="10457590" y="4275765"/>
                </a:lnTo>
                <a:lnTo>
                  <a:pt x="0" y="42757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2890" r="0" b="-289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17199" y="139915"/>
            <a:ext cx="6537722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Growing</a:t>
            </a:r>
            <a:r>
              <a:rPr lang="en-US" b="true" sz="4400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Coffee Culture </a:t>
            </a:r>
          </a:p>
          <a:p>
            <a:pPr algn="ctr">
              <a:lnSpc>
                <a:spcPts val="6160"/>
              </a:lnSpc>
            </a:pPr>
            <a:r>
              <a:rPr lang="en-US" b="true" sz="4400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 India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0" y="2115946"/>
            <a:ext cx="10236098" cy="2938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The 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demand for </a:t>
            </a:r>
            <a:r>
              <a:rPr lang="en-US" b="true" sz="2326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8" tooltip="https://sutocafe.com/franchise/"/>
              </a:rPr>
              <a:t>Best Coffee Chains in India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is growing rapidly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Cafés have become popular spaces for meetings, work, and social interaction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Rising interest in Coffee Franchise in India opportunities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Entrepreneurs are investing in low investment café businesses</a:t>
            </a:r>
          </a:p>
          <a:p>
            <a:pPr algn="l">
              <a:lnSpc>
                <a:spcPts val="3955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6556093">
            <a:off x="540883" y="-488915"/>
            <a:ext cx="992995" cy="2060934"/>
          </a:xfrm>
          <a:custGeom>
            <a:avLst/>
            <a:gdLst/>
            <a:ahLst/>
            <a:cxnLst/>
            <a:rect r="r" b="b" t="t" l="l"/>
            <a:pathLst>
              <a:path h="2060934" w="992995">
                <a:moveTo>
                  <a:pt x="0" y="0"/>
                </a:moveTo>
                <a:lnTo>
                  <a:pt x="992995" y="0"/>
                </a:lnTo>
                <a:lnTo>
                  <a:pt x="992995" y="2060934"/>
                </a:lnTo>
                <a:lnTo>
                  <a:pt x="0" y="20609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433543">
            <a:off x="14630" y="-57573"/>
            <a:ext cx="976795" cy="2183891"/>
          </a:xfrm>
          <a:custGeom>
            <a:avLst/>
            <a:gdLst/>
            <a:ahLst/>
            <a:cxnLst/>
            <a:rect r="r" b="b" t="t" l="l"/>
            <a:pathLst>
              <a:path h="2183891" w="976795">
                <a:moveTo>
                  <a:pt x="0" y="0"/>
                </a:moveTo>
                <a:lnTo>
                  <a:pt x="976794" y="0"/>
                </a:lnTo>
                <a:lnTo>
                  <a:pt x="976794" y="2183890"/>
                </a:lnTo>
                <a:lnTo>
                  <a:pt x="0" y="2183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79705" y="225640"/>
            <a:ext cx="1757190" cy="1102329"/>
          </a:xfrm>
          <a:custGeom>
            <a:avLst/>
            <a:gdLst/>
            <a:ahLst/>
            <a:cxnLst/>
            <a:rect r="r" b="b" t="t" l="l"/>
            <a:pathLst>
              <a:path h="1102329" w="1757190">
                <a:moveTo>
                  <a:pt x="0" y="0"/>
                </a:moveTo>
                <a:lnTo>
                  <a:pt x="1757190" y="0"/>
                </a:lnTo>
                <a:lnTo>
                  <a:pt x="1757190" y="1102330"/>
                </a:lnTo>
                <a:lnTo>
                  <a:pt x="0" y="11023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9505" r="0" b="-29901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451" y="1808571"/>
            <a:ext cx="10236098" cy="3928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The Best Coffee Chains in India include both global and Indian brands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Popular brands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: Starbucks, Café Coffee Day (CCD), Barista, Costa Coffee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Emerging brands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: Blue Tokai, Third Wave Coffee</a:t>
            </a:r>
          </a:p>
          <a:p>
            <a:pPr algn="l" marL="502299" indent="-251150" lvl="1">
              <a:lnSpc>
                <a:spcPts val="3955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These brands showcase the success of the coffee franchise business in India</a:t>
            </a:r>
          </a:p>
          <a:p>
            <a:pPr algn="l">
              <a:lnSpc>
                <a:spcPts val="3955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-50902" y="5737536"/>
            <a:ext cx="10491082" cy="4549464"/>
          </a:xfrm>
          <a:custGeom>
            <a:avLst/>
            <a:gdLst/>
            <a:ahLst/>
            <a:cxnLst/>
            <a:rect r="r" b="b" t="t" l="l"/>
            <a:pathLst>
              <a:path h="4549464" w="10491082">
                <a:moveTo>
                  <a:pt x="0" y="0"/>
                </a:moveTo>
                <a:lnTo>
                  <a:pt x="10491082" y="0"/>
                </a:lnTo>
                <a:lnTo>
                  <a:pt x="10491082" y="4549464"/>
                </a:lnTo>
                <a:lnTo>
                  <a:pt x="0" y="454946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039" t="-4710" r="-95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144001" y="139915"/>
            <a:ext cx="5084118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Top Coffee Chains 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 India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6556093">
            <a:off x="540883" y="-488915"/>
            <a:ext cx="992995" cy="2060934"/>
          </a:xfrm>
          <a:custGeom>
            <a:avLst/>
            <a:gdLst/>
            <a:ahLst/>
            <a:cxnLst/>
            <a:rect r="r" b="b" t="t" l="l"/>
            <a:pathLst>
              <a:path h="2060934" w="992995">
                <a:moveTo>
                  <a:pt x="0" y="0"/>
                </a:moveTo>
                <a:lnTo>
                  <a:pt x="992995" y="0"/>
                </a:lnTo>
                <a:lnTo>
                  <a:pt x="992995" y="2060934"/>
                </a:lnTo>
                <a:lnTo>
                  <a:pt x="0" y="20609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433543">
            <a:off x="14630" y="-57573"/>
            <a:ext cx="976795" cy="2183891"/>
          </a:xfrm>
          <a:custGeom>
            <a:avLst/>
            <a:gdLst/>
            <a:ahLst/>
            <a:cxnLst/>
            <a:rect r="r" b="b" t="t" l="l"/>
            <a:pathLst>
              <a:path h="2183891" w="976795">
                <a:moveTo>
                  <a:pt x="0" y="0"/>
                </a:moveTo>
                <a:lnTo>
                  <a:pt x="976794" y="0"/>
                </a:lnTo>
                <a:lnTo>
                  <a:pt x="976794" y="2183890"/>
                </a:lnTo>
                <a:lnTo>
                  <a:pt x="0" y="2183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79705" y="225640"/>
            <a:ext cx="1757190" cy="1102329"/>
          </a:xfrm>
          <a:custGeom>
            <a:avLst/>
            <a:gdLst/>
            <a:ahLst/>
            <a:cxnLst/>
            <a:rect r="r" b="b" t="t" l="l"/>
            <a:pathLst>
              <a:path h="1102329" w="1757190">
                <a:moveTo>
                  <a:pt x="0" y="0"/>
                </a:moveTo>
                <a:lnTo>
                  <a:pt x="1757190" y="0"/>
                </a:lnTo>
                <a:lnTo>
                  <a:pt x="1757190" y="1102330"/>
                </a:lnTo>
                <a:lnTo>
                  <a:pt x="0" y="11023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9505" r="0" b="-29901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451" y="1983287"/>
            <a:ext cx="10236098" cy="3754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Recognized as one of the Best Coffee Shop Franchise in India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Affordable and low investment café franchise model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Complete support: setup, training, and marketing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High ROI with a scalable and profitable business model</a:t>
            </a:r>
          </a:p>
          <a:p>
            <a:pPr algn="l">
              <a:lnSpc>
                <a:spcPts val="4280"/>
              </a:lnSpc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326" b="true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Start Your Coffee Business Today</a:t>
            </a:r>
          </a:p>
          <a:p>
            <a:pPr algn="l">
              <a:lnSpc>
                <a:spcPts val="4280"/>
              </a:lnSpc>
            </a:pP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 </a:t>
            </a:r>
            <a:r>
              <a:rPr lang="en-US" sz="2326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s://sutocafe.com/franchise/"/>
              </a:rPr>
              <a:t>https://sutocafe.com/franchise/</a:t>
            </a:r>
          </a:p>
          <a:p>
            <a:pPr algn="l">
              <a:lnSpc>
                <a:spcPts val="4280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-50902" y="5737536"/>
            <a:ext cx="10491082" cy="4549464"/>
          </a:xfrm>
          <a:custGeom>
            <a:avLst/>
            <a:gdLst/>
            <a:ahLst/>
            <a:cxnLst/>
            <a:rect r="r" b="b" t="t" l="l"/>
            <a:pathLst>
              <a:path h="4549464" w="10491082">
                <a:moveTo>
                  <a:pt x="0" y="0"/>
                </a:moveTo>
                <a:lnTo>
                  <a:pt x="10491082" y="0"/>
                </a:lnTo>
                <a:lnTo>
                  <a:pt x="10491082" y="4549464"/>
                </a:lnTo>
                <a:lnTo>
                  <a:pt x="0" y="454946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039" t="-4710" r="-95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649222" y="139915"/>
            <a:ext cx="6073676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Choose Sutocafe 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Franchise?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6556093">
            <a:off x="540883" y="-488915"/>
            <a:ext cx="992995" cy="2060934"/>
          </a:xfrm>
          <a:custGeom>
            <a:avLst/>
            <a:gdLst/>
            <a:ahLst/>
            <a:cxnLst/>
            <a:rect r="r" b="b" t="t" l="l"/>
            <a:pathLst>
              <a:path h="2060934" w="992995">
                <a:moveTo>
                  <a:pt x="0" y="0"/>
                </a:moveTo>
                <a:lnTo>
                  <a:pt x="992995" y="0"/>
                </a:lnTo>
                <a:lnTo>
                  <a:pt x="992995" y="2060934"/>
                </a:lnTo>
                <a:lnTo>
                  <a:pt x="0" y="20609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433543">
            <a:off x="14630" y="-57573"/>
            <a:ext cx="976795" cy="2183891"/>
          </a:xfrm>
          <a:custGeom>
            <a:avLst/>
            <a:gdLst/>
            <a:ahLst/>
            <a:cxnLst/>
            <a:rect r="r" b="b" t="t" l="l"/>
            <a:pathLst>
              <a:path h="2183891" w="976795">
                <a:moveTo>
                  <a:pt x="0" y="0"/>
                </a:moveTo>
                <a:lnTo>
                  <a:pt x="976794" y="0"/>
                </a:lnTo>
                <a:lnTo>
                  <a:pt x="976794" y="2183890"/>
                </a:lnTo>
                <a:lnTo>
                  <a:pt x="0" y="2183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79705" y="225640"/>
            <a:ext cx="1757190" cy="1102329"/>
          </a:xfrm>
          <a:custGeom>
            <a:avLst/>
            <a:gdLst/>
            <a:ahLst/>
            <a:cxnLst/>
            <a:rect r="r" b="b" t="t" l="l"/>
            <a:pathLst>
              <a:path h="1102329" w="1757190">
                <a:moveTo>
                  <a:pt x="0" y="0"/>
                </a:moveTo>
                <a:lnTo>
                  <a:pt x="1757190" y="0"/>
                </a:lnTo>
                <a:lnTo>
                  <a:pt x="1757190" y="1102330"/>
                </a:lnTo>
                <a:lnTo>
                  <a:pt x="0" y="11023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9505" r="0" b="-29901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930042" y="5519281"/>
            <a:ext cx="6356958" cy="4767719"/>
          </a:xfrm>
          <a:custGeom>
            <a:avLst/>
            <a:gdLst/>
            <a:ahLst/>
            <a:cxnLst/>
            <a:rect r="r" b="b" t="t" l="l"/>
            <a:pathLst>
              <a:path h="4767719" w="6356958">
                <a:moveTo>
                  <a:pt x="0" y="0"/>
                </a:moveTo>
                <a:lnTo>
                  <a:pt x="6356958" y="0"/>
                </a:lnTo>
                <a:lnTo>
                  <a:pt x="6356958" y="4767719"/>
                </a:lnTo>
                <a:lnTo>
                  <a:pt x="0" y="47677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451" y="1983287"/>
            <a:ext cx="10236098" cy="3754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:- SutoCafe Global private limited Office No. 306,Satguru Parinay ,AB Road,Near Pakiza showroom Opposite C-21 Mall , Scheme 54 PU4 Indore, Madhya Pradesh 452011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sutocafe.com"/>
              </a:rPr>
              <a:t>https://sutocafe.com/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  <a:hlinkClick r:id="rId9" tooltip="mailto:franchise@sutocafe.com"/>
              </a:rPr>
              <a:t>franchise@sutocafe.com</a:t>
            </a:r>
          </a:p>
          <a:p>
            <a:pPr algn="l" marL="502299" indent="-251150" lvl="1">
              <a:lnSpc>
                <a:spcPts val="4280"/>
              </a:lnSpc>
              <a:buFont typeface="Arial"/>
              <a:buChar char="•"/>
            </a:pPr>
            <a:r>
              <a:rPr lang="en-US" b="true" sz="2326">
                <a:solidFill>
                  <a:srgbClr val="01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  <a:r>
              <a:rPr lang="en-US" sz="2326">
                <a:solidFill>
                  <a:srgbClr val="010101"/>
                </a:solidFill>
                <a:latin typeface="Canva Sans"/>
                <a:ea typeface="Canva Sans"/>
                <a:cs typeface="Canva Sans"/>
                <a:sym typeface="Canva Sans"/>
              </a:rPr>
              <a:t> :- +91 7880128851</a:t>
            </a:r>
          </a:p>
          <a:p>
            <a:pPr algn="l">
              <a:lnSpc>
                <a:spcPts val="4280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2952509" y="139915"/>
            <a:ext cx="3467100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C66D0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DAHHHI4yZhU</dc:identifier>
  <dcterms:modified xsi:type="dcterms:W3CDTF">2011-08-01T06:04:30Z</dcterms:modified>
  <cp:revision>1</cp:revision>
  <dc:title>Best Coffee Chains In India </dc:title>
</cp:coreProperties>
</file>