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oppins Bold" charset="1" panose="00000800000000000000"/>
      <p:regular r:id="rId11"/>
    </p:embeddedFont>
    <p:embeddedFont>
      <p:font typeface="Glacial Indifference" charset="1" panose="00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4.pn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4.png" Type="http://schemas.openxmlformats.org/officeDocument/2006/relationships/image"/><Relationship Id="rId4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8.jpeg" Type="http://schemas.openxmlformats.org/officeDocument/2006/relationships/image"/><Relationship Id="rId5" Target="../media/image4.png" Type="http://schemas.openxmlformats.org/officeDocument/2006/relationships/image"/><Relationship Id="rId6" Target="../media/image9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10.jpeg" Type="http://schemas.openxmlformats.org/officeDocument/2006/relationships/image"/><Relationship Id="rId5" Target="https://tealogy.in/teacafe-franchise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595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433973" y="1716199"/>
            <a:ext cx="8608364" cy="8608364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3"/>
              <a:stretch>
                <a:fillRect l="-38965" t="0" r="-3896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433562" y="-3407473"/>
            <a:ext cx="7860625" cy="786062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7023500" y="8129833"/>
            <a:ext cx="6714655" cy="671465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15174512" y="6236124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-4144639" y="5403840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0" y="0"/>
                </a:moveTo>
                <a:lnTo>
                  <a:pt x="12375338" y="0"/>
                </a:lnTo>
                <a:lnTo>
                  <a:pt x="1237533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499013" y="0"/>
            <a:ext cx="2881815" cy="1505601"/>
          </a:xfrm>
          <a:custGeom>
            <a:avLst/>
            <a:gdLst/>
            <a:ahLst/>
            <a:cxnLst/>
            <a:rect r="r" b="b" t="t" l="l"/>
            <a:pathLst>
              <a:path h="1505601" w="2881815">
                <a:moveTo>
                  <a:pt x="0" y="0"/>
                </a:moveTo>
                <a:lnTo>
                  <a:pt x="2881815" y="0"/>
                </a:lnTo>
                <a:lnTo>
                  <a:pt x="2881815" y="1505601"/>
                </a:lnTo>
                <a:lnTo>
                  <a:pt x="0" y="15056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754897" y="2145574"/>
            <a:ext cx="7679076" cy="17335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00"/>
              </a:lnSpc>
            </a:pPr>
            <a:r>
              <a:rPr lang="en-US" sz="7000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AFFORDABLE C</a:t>
            </a:r>
            <a:r>
              <a:rPr lang="en-US" b="true" sz="70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AFE FRANCHISE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754897" y="4631605"/>
            <a:ext cx="7389103" cy="11633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Looking for an affordable cafe franchise in India? Tealogy offers a cost-effective way to enter the café business with a modern tea concept and growing customer demand.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899884" y="6642650"/>
            <a:ext cx="7389103" cy="2334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Low investment business opportunity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Fast-growing tea &amp; café market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Ideal for new entrepreneurs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Simple and easy-to-manage operations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Strong demand in urban &amp; semi-urban areas</a:t>
            </a:r>
          </a:p>
          <a:p>
            <a:pPr algn="l">
              <a:lnSpc>
                <a:spcPts val="308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343316" y="-678542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168869" y="1467976"/>
            <a:ext cx="5396975" cy="7205386"/>
          </a:xfrm>
          <a:custGeom>
            <a:avLst/>
            <a:gdLst/>
            <a:ahLst/>
            <a:cxnLst/>
            <a:rect r="r" b="b" t="t" l="l"/>
            <a:pathLst>
              <a:path h="7205386" w="5396975">
                <a:moveTo>
                  <a:pt x="0" y="0"/>
                </a:moveTo>
                <a:lnTo>
                  <a:pt x="5396975" y="0"/>
                </a:lnTo>
                <a:lnTo>
                  <a:pt x="5396975" y="7205386"/>
                </a:lnTo>
                <a:lnTo>
                  <a:pt x="0" y="72053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278699" y="3604549"/>
            <a:ext cx="7112698" cy="1021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i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 desig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ned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provid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 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ximum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re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turns w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ith minimal investment, making it one of the best affordable cafe franchise options.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78699" y="1924343"/>
            <a:ext cx="6564167" cy="971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WHY TEALOGY IS AN AFFORDABLE CHOICE?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278699" y="5080194"/>
            <a:ext cx="7112698" cy="2021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Budget-friendly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franchis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 plans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Low operational and ma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intenance costs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 profit margins on beverages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Complete training and support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Ready-to-use business model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854658" y="-564259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774779" y="2694394"/>
            <a:ext cx="6829481" cy="5122111"/>
          </a:xfrm>
          <a:custGeom>
            <a:avLst/>
            <a:gdLst/>
            <a:ahLst/>
            <a:cxnLst/>
            <a:rect r="r" b="b" t="t" l="l"/>
            <a:pathLst>
              <a:path h="5122111" w="6829481">
                <a:moveTo>
                  <a:pt x="0" y="0"/>
                </a:moveTo>
                <a:lnTo>
                  <a:pt x="6829481" y="0"/>
                </a:lnTo>
                <a:lnTo>
                  <a:pt x="6829481" y="5122111"/>
                </a:lnTo>
                <a:lnTo>
                  <a:pt x="0" y="51221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083481" y="2998470"/>
            <a:ext cx="6762416" cy="971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PROFIT &amp; GROWTH POTENTIAL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83481" y="4273310"/>
            <a:ext cx="7943088" cy="687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With Tealogy, you get a scalabl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a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nd 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profitable business model that ensures steady income and long-term growth.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82088" y="5599190"/>
            <a:ext cx="7943088" cy="2021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Quick return on investment (ROI)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Daily cash flow business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igh customer repeat rate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Opportunity to expand multiple outlets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Growing popularity of chai cafés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60212" y="-2596628"/>
            <a:ext cx="3696286" cy="3696286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631032" y="3676537"/>
            <a:ext cx="8279935" cy="827993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792689" y="8283413"/>
            <a:ext cx="4554822" cy="4554822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983818" y="-2858951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true" flipV="false" rot="0">
            <a:off x="9528645" y="6446024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12375339" y="0"/>
                </a:moveTo>
                <a:lnTo>
                  <a:pt x="0" y="0"/>
                </a:lnTo>
                <a:lnTo>
                  <a:pt x="0" y="8229600"/>
                </a:lnTo>
                <a:lnTo>
                  <a:pt x="12375339" y="8229600"/>
                </a:lnTo>
                <a:lnTo>
                  <a:pt x="12375339" y="0"/>
                </a:lnTo>
                <a:close/>
              </a:path>
            </a:pathLst>
          </a:custGeom>
          <a:blipFill>
            <a:blip r:embed="rId3">
              <a:alphaModFix amt="28000"/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-279540" y="102976"/>
            <a:ext cx="5531830" cy="5969646"/>
            <a:chOff x="0" y="0"/>
            <a:chExt cx="784028" cy="8460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84028" cy="846080"/>
            </a:xfrm>
            <a:custGeom>
              <a:avLst/>
              <a:gdLst/>
              <a:ahLst/>
              <a:cxnLst/>
              <a:rect r="r" b="b" t="t" l="l"/>
              <a:pathLst>
                <a:path h="846080" w="784028">
                  <a:moveTo>
                    <a:pt x="392014" y="0"/>
                  </a:moveTo>
                  <a:lnTo>
                    <a:pt x="784028" y="423040"/>
                  </a:lnTo>
                  <a:lnTo>
                    <a:pt x="392014" y="846080"/>
                  </a:lnTo>
                  <a:lnTo>
                    <a:pt x="0" y="423040"/>
                  </a:lnTo>
                  <a:lnTo>
                    <a:pt x="392014" y="0"/>
                  </a:lnTo>
                  <a:close/>
                </a:path>
              </a:pathLst>
            </a:custGeom>
            <a:blipFill>
              <a:blip r:embed="rId4"/>
              <a:stretch>
                <a:fillRect l="-21942" t="0" r="-21942" b="0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7704437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5748446" y="2610102"/>
            <a:ext cx="7560399" cy="4098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Address - 503-A/B, 5th Floor Princess Business Sky Park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Block no. 23,24 SCH No.54, PU-3 Commercial,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+91-6269112500/ +91-6269120500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</a:t>
            </a:r>
          </a:p>
          <a:p>
            <a:pPr algn="l">
              <a:lnSpc>
                <a:spcPts val="4060"/>
              </a:lnSpc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12830476" y="3560186"/>
            <a:ext cx="5771677" cy="5771677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6"/>
              <a:stretch>
                <a:fillRect l="-25055" t="0" r="-25055" b="0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748446" y="1866404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DETAILS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4433562" y="-3407473"/>
            <a:ext cx="8279935" cy="8279935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544645" y="-5685955"/>
            <a:ext cx="6714655" cy="671465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098202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770944" y="1408103"/>
            <a:ext cx="9581217" cy="4898900"/>
          </a:xfrm>
          <a:custGeom>
            <a:avLst/>
            <a:gdLst/>
            <a:ahLst/>
            <a:cxnLst/>
            <a:rect r="r" b="b" t="t" l="l"/>
            <a:pathLst>
              <a:path h="4898900" w="9581217">
                <a:moveTo>
                  <a:pt x="0" y="0"/>
                </a:moveTo>
                <a:lnTo>
                  <a:pt x="9581217" y="0"/>
                </a:lnTo>
                <a:lnTo>
                  <a:pt x="9581217" y="4898900"/>
                </a:lnTo>
                <a:lnTo>
                  <a:pt x="0" y="48989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56840" y="7561493"/>
            <a:ext cx="15809426" cy="950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b="true" sz="72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580553" y="8876031"/>
            <a:ext cx="1241555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know more, please read this -</a:t>
            </a:r>
            <a:r>
              <a:rPr lang="en-US" sz="2200" u="sng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 tooltip="https://tealogy.in/teacafe-franchise"/>
              </a:rPr>
              <a:t> https://tealogy.in/teacafe-franchise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DAG6hc2cqbw</dc:identifier>
  <dcterms:modified xsi:type="dcterms:W3CDTF">2011-08-01T06:04:30Z</dcterms:modified>
  <cp:revision>1</cp:revision>
  <dc:title>Affordable Cafe Franchise – Start with Tealogy</dc:title>
</cp:coreProperties>
</file>