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8288000" cy="10287000"/>
  <p:notesSz cx="6858000" cy="9144000"/>
  <p:embeddedFontLst>
    <p:embeddedFont>
      <p:font typeface="Poppins Bold" charset="1" panose="00000800000000000000"/>
      <p:regular r:id="rId11"/>
    </p:embeddedFont>
    <p:embeddedFont>
      <p:font typeface="Glacial Indifference" charset="1" panose="00000000000000000000"/>
      <p:regular r:id="rId12"/>
    </p:embeddedFont>
    <p:embeddedFont>
      <p:font typeface="Glacial Indifference Bold" charset="1" panose="000008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jpeg" Type="http://schemas.openxmlformats.org/officeDocument/2006/relationships/image"/><Relationship Id="rId7" Target="https://tealogy.in/teacafe-franchise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4.png" Type="http://schemas.openxmlformats.org/officeDocument/2006/relationships/image"/><Relationship Id="rId4" Target="../media/image7.png" Type="http://schemas.openxmlformats.org/officeDocument/2006/relationships/image"/><Relationship Id="rId5" Target="https://tealogy.in/teacafe-franchise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4.png" Type="http://schemas.openxmlformats.org/officeDocument/2006/relationships/image"/><Relationship Id="rId4" Target="../media/image8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3.png" Type="http://schemas.openxmlformats.org/officeDocument/2006/relationships/image"/><Relationship Id="rId4" Target="../media/image9.jpeg" Type="http://schemas.openxmlformats.org/officeDocument/2006/relationships/image"/><Relationship Id="rId5" Target="../media/image4.png" Type="http://schemas.openxmlformats.org/officeDocument/2006/relationships/image"/><Relationship Id="rId6" Target="https://tealogy.in/state/tea-cafe-franchise-delhi" TargetMode="External" Type="http://schemas.openxmlformats.org/officeDocument/2006/relationships/hyperlink"/><Relationship Id="rId7" Target="../media/image10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1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D5955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433973" y="1716199"/>
            <a:ext cx="8608364" cy="8608364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3"/>
              <a:stretch>
                <a:fillRect l="0" t="-42857" r="0" b="0"/>
              </a:stretch>
            </a:blipFill>
          </p:spPr>
        </p:sp>
      </p:grpSp>
      <p:grpSp>
        <p:nvGrpSpPr>
          <p:cNvPr name="Group 5" id="5"/>
          <p:cNvGrpSpPr/>
          <p:nvPr/>
        </p:nvGrpSpPr>
        <p:grpSpPr>
          <a:xfrm rot="0">
            <a:off x="-4433562" y="-3407473"/>
            <a:ext cx="7860625" cy="786062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7023500" y="8129833"/>
            <a:ext cx="6714655" cy="6714655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9" id="9"/>
          <p:cNvGrpSpPr/>
          <p:nvPr/>
        </p:nvGrpSpPr>
        <p:grpSpPr>
          <a:xfrm rot="0">
            <a:off x="15174512" y="6236124"/>
            <a:ext cx="8608364" cy="860836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4319028" y="-3204524"/>
            <a:ext cx="8608364" cy="860836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3" id="13"/>
          <p:cNvSpPr/>
          <p:nvPr/>
        </p:nvSpPr>
        <p:spPr>
          <a:xfrm flipH="false" flipV="false" rot="0">
            <a:off x="-4144639" y="5403840"/>
            <a:ext cx="12375338" cy="8229600"/>
          </a:xfrm>
          <a:custGeom>
            <a:avLst/>
            <a:gdLst/>
            <a:ahLst/>
            <a:cxnLst/>
            <a:rect r="r" b="b" t="t" l="l"/>
            <a:pathLst>
              <a:path h="8229600" w="12375338">
                <a:moveTo>
                  <a:pt x="0" y="0"/>
                </a:moveTo>
                <a:lnTo>
                  <a:pt x="12375338" y="0"/>
                </a:lnTo>
                <a:lnTo>
                  <a:pt x="12375338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7499013" y="0"/>
            <a:ext cx="2881815" cy="1505601"/>
          </a:xfrm>
          <a:custGeom>
            <a:avLst/>
            <a:gdLst/>
            <a:ahLst/>
            <a:cxnLst/>
            <a:rect r="r" b="b" t="t" l="l"/>
            <a:pathLst>
              <a:path h="1505601" w="2881815">
                <a:moveTo>
                  <a:pt x="0" y="0"/>
                </a:moveTo>
                <a:lnTo>
                  <a:pt x="2881815" y="0"/>
                </a:lnTo>
                <a:lnTo>
                  <a:pt x="2881815" y="1505601"/>
                </a:lnTo>
                <a:lnTo>
                  <a:pt x="0" y="150560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0" y="8823157"/>
            <a:ext cx="1501405" cy="1501405"/>
          </a:xfrm>
          <a:custGeom>
            <a:avLst/>
            <a:gdLst/>
            <a:ahLst/>
            <a:cxnLst/>
            <a:rect r="r" b="b" t="t" l="l"/>
            <a:pathLst>
              <a:path h="1501405" w="1501405">
                <a:moveTo>
                  <a:pt x="0" y="0"/>
                </a:moveTo>
                <a:lnTo>
                  <a:pt x="1501405" y="0"/>
                </a:lnTo>
                <a:lnTo>
                  <a:pt x="1501405" y="1501405"/>
                </a:lnTo>
                <a:lnTo>
                  <a:pt x="0" y="15014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1754897" y="2145574"/>
            <a:ext cx="7679076" cy="17335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300"/>
              </a:lnSpc>
            </a:pPr>
            <a:r>
              <a:rPr lang="en-US" sz="7000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BEST C</a:t>
            </a:r>
            <a:r>
              <a:rPr lang="en-US" b="true" sz="70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AFE FRANCHISE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1754897" y="4631605"/>
            <a:ext cx="7389103" cy="15538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80"/>
              </a:lnSpc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Looking for the </a:t>
            </a:r>
            <a:r>
              <a:rPr lang="en-US" b="true" sz="2200" u="sng">
                <a:solidFill>
                  <a:srgbClr val="0E0E0E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  <a:hlinkClick r:id="rId7" tooltip="https://tealogy.in/teacafe-franchise"/>
              </a:rPr>
              <a:t>best cafe franchise</a:t>
            </a: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in India? Tealogy offers a perfect blend of traditional chai and modern café culture. It is designed for entrepreneurs who want a profitable and easy-to-manage business.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899884" y="6642650"/>
            <a:ext cx="7389103" cy="23348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Fast-growing tea &amp; café industry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Trusted and emerging brand – Tealogy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Perfect for beginners and investors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Combines tradition with modern experience</a:t>
            </a:r>
          </a:p>
          <a:p>
            <a:pPr algn="l" marL="474986" indent="-237493" lvl="1">
              <a:lnSpc>
                <a:spcPts val="3080"/>
              </a:lnSpc>
              <a:buFont typeface="Arial"/>
              <a:buChar char="•"/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High demand across cities and towns</a:t>
            </a:r>
          </a:p>
          <a:p>
            <a:pPr algn="l">
              <a:lnSpc>
                <a:spcPts val="3080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11157" y="-1848143"/>
            <a:ext cx="3696286" cy="369628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31032" y="3676537"/>
            <a:ext cx="6714513" cy="8279935"/>
            <a:chOff x="0" y="0"/>
            <a:chExt cx="6591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59130" cy="812800"/>
            </a:xfrm>
            <a:custGeom>
              <a:avLst/>
              <a:gdLst/>
              <a:ahLst/>
              <a:cxnLst/>
              <a:rect r="r" b="b" t="t" l="l"/>
              <a:pathLst>
                <a:path h="812800" w="659130">
                  <a:moveTo>
                    <a:pt x="329565" y="0"/>
                  </a:moveTo>
                  <a:lnTo>
                    <a:pt x="659130" y="406400"/>
                  </a:lnTo>
                  <a:lnTo>
                    <a:pt x="329565" y="812800"/>
                  </a:lnTo>
                  <a:lnTo>
                    <a:pt x="0" y="406400"/>
                  </a:lnTo>
                  <a:lnTo>
                    <a:pt x="329565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87720" y="8793714"/>
            <a:ext cx="4554822" cy="455482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6343316" y="-678542"/>
            <a:ext cx="6973057" cy="697305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2" id="12"/>
          <p:cNvSpPr/>
          <p:nvPr/>
        </p:nvSpPr>
        <p:spPr>
          <a:xfrm flipH="true" flipV="false" rot="0">
            <a:off x="10839484" y="6492557"/>
            <a:ext cx="10309743" cy="6855979"/>
          </a:xfrm>
          <a:custGeom>
            <a:avLst/>
            <a:gdLst/>
            <a:ahLst/>
            <a:cxnLst/>
            <a:rect r="r" b="b" t="t" l="l"/>
            <a:pathLst>
              <a:path h="6855979" w="10309743">
                <a:moveTo>
                  <a:pt x="10309743" y="0"/>
                </a:moveTo>
                <a:lnTo>
                  <a:pt x="0" y="0"/>
                </a:lnTo>
                <a:lnTo>
                  <a:pt x="0" y="6855979"/>
                </a:lnTo>
                <a:lnTo>
                  <a:pt x="10309743" y="6855979"/>
                </a:lnTo>
                <a:lnTo>
                  <a:pt x="10309743" y="0"/>
                </a:lnTo>
                <a:close/>
              </a:path>
            </a:pathLst>
          </a:custGeom>
          <a:blipFill>
            <a:blip r:embed="rId2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083481" y="566527"/>
            <a:ext cx="1546830" cy="808140"/>
          </a:xfrm>
          <a:custGeom>
            <a:avLst/>
            <a:gdLst/>
            <a:ahLst/>
            <a:cxnLst/>
            <a:rect r="r" b="b" t="t" l="l"/>
            <a:pathLst>
              <a:path h="808140" w="1546830">
                <a:moveTo>
                  <a:pt x="0" y="0"/>
                </a:moveTo>
                <a:lnTo>
                  <a:pt x="1546830" y="0"/>
                </a:lnTo>
                <a:lnTo>
                  <a:pt x="1546830" y="808140"/>
                </a:lnTo>
                <a:lnTo>
                  <a:pt x="0" y="808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345870" y="1989147"/>
            <a:ext cx="4065286" cy="5272966"/>
          </a:xfrm>
          <a:custGeom>
            <a:avLst/>
            <a:gdLst/>
            <a:ahLst/>
            <a:cxnLst/>
            <a:rect r="r" b="b" t="t" l="l"/>
            <a:pathLst>
              <a:path h="5272966" w="4065286">
                <a:moveTo>
                  <a:pt x="0" y="0"/>
                </a:moveTo>
                <a:lnTo>
                  <a:pt x="4065287" y="0"/>
                </a:lnTo>
                <a:lnTo>
                  <a:pt x="4065287" y="5272965"/>
                </a:lnTo>
                <a:lnTo>
                  <a:pt x="0" y="527296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278699" y="3604549"/>
            <a:ext cx="7112698" cy="1021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  <a:r>
              <a:rPr lang="en-US" sz="2400" u="none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st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ands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out as one of the </a:t>
            </a:r>
            <a:r>
              <a:rPr lang="en-US" b="true" sz="2400" u="sng">
                <a:solidFill>
                  <a:srgbClr val="333B40"/>
                </a:solidFill>
                <a:latin typeface="Glacial Indifference Bold"/>
                <a:ea typeface="Glacial Indifference Bold"/>
                <a:cs typeface="Glacial Indifference Bold"/>
                <a:sym typeface="Glacial Indifference Bold"/>
                <a:hlinkClick r:id="rId5" tooltip="https://tealogy.in/teacafe-franchise"/>
              </a:rPr>
              <a:t>best cafe franchise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options w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ith its strong business model, unique menu, and complete support system.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278699" y="1924343"/>
            <a:ext cx="6564167" cy="971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b="true" sz="3999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WHY CHOOSE TEALOGY CAFE FRANCHISE?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278699" y="5080194"/>
            <a:ext cx="7112698" cy="2021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Wide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 rang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 of tea &amp; beverage options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Affordable </a:t>
            </a: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investment plans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Complete training and setup support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Attractive store design &amp; branding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333B40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High customer retention and repeat sales</a:t>
            </a:r>
          </a:p>
          <a:p>
            <a:pPr algn="l">
              <a:lnSpc>
                <a:spcPts val="2640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5411157" y="-1848143"/>
            <a:ext cx="3696286" cy="3696286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4" id="4"/>
          <p:cNvGrpSpPr/>
          <p:nvPr/>
        </p:nvGrpSpPr>
        <p:grpSpPr>
          <a:xfrm rot="0">
            <a:off x="-4631032" y="3676537"/>
            <a:ext cx="6714513" cy="8279935"/>
            <a:chOff x="0" y="0"/>
            <a:chExt cx="659130" cy="81280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59130" cy="812800"/>
            </a:xfrm>
            <a:custGeom>
              <a:avLst/>
              <a:gdLst/>
              <a:ahLst/>
              <a:cxnLst/>
              <a:rect r="r" b="b" t="t" l="l"/>
              <a:pathLst>
                <a:path h="812800" w="659130">
                  <a:moveTo>
                    <a:pt x="329565" y="0"/>
                  </a:moveTo>
                  <a:lnTo>
                    <a:pt x="659130" y="406400"/>
                  </a:lnTo>
                  <a:lnTo>
                    <a:pt x="329565" y="812800"/>
                  </a:lnTo>
                  <a:lnTo>
                    <a:pt x="0" y="406400"/>
                  </a:lnTo>
                  <a:lnTo>
                    <a:pt x="329565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87720" y="8793714"/>
            <a:ext cx="4554822" cy="4554822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8" id="8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16854658" y="-564259"/>
            <a:ext cx="6973057" cy="6973057"/>
            <a:chOff x="0" y="0"/>
            <a:chExt cx="812800" cy="812800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2" id="12"/>
          <p:cNvSpPr/>
          <p:nvPr/>
        </p:nvSpPr>
        <p:spPr>
          <a:xfrm flipH="true" flipV="false" rot="0">
            <a:off x="10839484" y="6492557"/>
            <a:ext cx="10309743" cy="6855979"/>
          </a:xfrm>
          <a:custGeom>
            <a:avLst/>
            <a:gdLst/>
            <a:ahLst/>
            <a:cxnLst/>
            <a:rect r="r" b="b" t="t" l="l"/>
            <a:pathLst>
              <a:path h="6855979" w="10309743">
                <a:moveTo>
                  <a:pt x="10309743" y="0"/>
                </a:moveTo>
                <a:lnTo>
                  <a:pt x="0" y="0"/>
                </a:lnTo>
                <a:lnTo>
                  <a:pt x="0" y="6855979"/>
                </a:lnTo>
                <a:lnTo>
                  <a:pt x="10309743" y="6855979"/>
                </a:lnTo>
                <a:lnTo>
                  <a:pt x="10309743" y="0"/>
                </a:lnTo>
                <a:close/>
              </a:path>
            </a:pathLst>
          </a:custGeom>
          <a:blipFill>
            <a:blip r:embed="rId2">
              <a:alphaModFix amt="28000"/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2083481" y="566527"/>
            <a:ext cx="1546830" cy="808140"/>
          </a:xfrm>
          <a:custGeom>
            <a:avLst/>
            <a:gdLst/>
            <a:ahLst/>
            <a:cxnLst/>
            <a:rect r="r" b="b" t="t" l="l"/>
            <a:pathLst>
              <a:path h="808140" w="1546830">
                <a:moveTo>
                  <a:pt x="0" y="0"/>
                </a:moveTo>
                <a:lnTo>
                  <a:pt x="1546830" y="0"/>
                </a:lnTo>
                <a:lnTo>
                  <a:pt x="1546830" y="808140"/>
                </a:lnTo>
                <a:lnTo>
                  <a:pt x="0" y="8081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9636529" y="2554548"/>
            <a:ext cx="7015942" cy="5261956"/>
          </a:xfrm>
          <a:custGeom>
            <a:avLst/>
            <a:gdLst/>
            <a:ahLst/>
            <a:cxnLst/>
            <a:rect r="r" b="b" t="t" l="l"/>
            <a:pathLst>
              <a:path h="5261956" w="7015942">
                <a:moveTo>
                  <a:pt x="0" y="0"/>
                </a:moveTo>
                <a:lnTo>
                  <a:pt x="7015942" y="0"/>
                </a:lnTo>
                <a:lnTo>
                  <a:pt x="7015942" y="5261957"/>
                </a:lnTo>
                <a:lnTo>
                  <a:pt x="0" y="526195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083481" y="2998470"/>
            <a:ext cx="6762416" cy="9715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99"/>
              </a:lnSpc>
            </a:pPr>
            <a:r>
              <a:rPr lang="en-US" sz="3999" b="true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INV</a:t>
            </a:r>
            <a:r>
              <a:rPr lang="en-US" b="true" sz="3999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ESTMENT, PROFIT &amp; GROWTH OPPORTUNITY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2083481" y="4273310"/>
            <a:ext cx="7943088" cy="102108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40"/>
              </a:lnSpc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Tealogy offers a low-investm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en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t, 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gh-r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tur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 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opportunity with strong growth potential in India’s expanding café market.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2082088" y="5599190"/>
            <a:ext cx="7943088" cy="20212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Low startup cost compar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ed 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to r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es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taura</a:t>
            </a: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nts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 u="none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High </a:t>
            </a: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profit margins on beverages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Quick return on investment (ROI)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Daily cash flow business</a:t>
            </a:r>
          </a:p>
          <a:p>
            <a:pPr algn="l" marL="518165" indent="-259082" lvl="1">
              <a:lnSpc>
                <a:spcPts val="2640"/>
              </a:lnSpc>
              <a:buFont typeface="Arial"/>
              <a:buChar char="•"/>
            </a:pPr>
            <a:r>
              <a:rPr lang="en-US" sz="24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Expansion opportunities in multiple locations</a:t>
            </a:r>
          </a:p>
          <a:p>
            <a:pPr algn="l">
              <a:lnSpc>
                <a:spcPts val="264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60212" y="-2596628"/>
            <a:ext cx="3696286" cy="3696286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5" id="5"/>
          <p:cNvGrpSpPr/>
          <p:nvPr/>
        </p:nvGrpSpPr>
        <p:grpSpPr>
          <a:xfrm rot="0">
            <a:off x="-4631032" y="3676537"/>
            <a:ext cx="8279935" cy="827993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792689" y="8283413"/>
            <a:ext cx="4554822" cy="4554822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9" id="9"/>
          <p:cNvGrpSpPr/>
          <p:nvPr/>
        </p:nvGrpSpPr>
        <p:grpSpPr>
          <a:xfrm rot="0">
            <a:off x="-5214311" y="-5520565"/>
            <a:ext cx="8608364" cy="8608364"/>
            <a:chOff x="0" y="0"/>
            <a:chExt cx="812800" cy="812800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13983818" y="-2858951"/>
            <a:ext cx="8608364" cy="8608364"/>
            <a:chOff x="0" y="0"/>
            <a:chExt cx="812800" cy="812800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13" id="13"/>
          <p:cNvSpPr/>
          <p:nvPr/>
        </p:nvSpPr>
        <p:spPr>
          <a:xfrm flipH="true" flipV="false" rot="0">
            <a:off x="9528645" y="6446024"/>
            <a:ext cx="12375338" cy="8229600"/>
          </a:xfrm>
          <a:custGeom>
            <a:avLst/>
            <a:gdLst/>
            <a:ahLst/>
            <a:cxnLst/>
            <a:rect r="r" b="b" t="t" l="l"/>
            <a:pathLst>
              <a:path h="8229600" w="12375338">
                <a:moveTo>
                  <a:pt x="12375339" y="0"/>
                </a:moveTo>
                <a:lnTo>
                  <a:pt x="0" y="0"/>
                </a:lnTo>
                <a:lnTo>
                  <a:pt x="0" y="8229600"/>
                </a:lnTo>
                <a:lnTo>
                  <a:pt x="12375339" y="8229600"/>
                </a:lnTo>
                <a:lnTo>
                  <a:pt x="12375339" y="0"/>
                </a:lnTo>
                <a:close/>
              </a:path>
            </a:pathLst>
          </a:custGeom>
          <a:blipFill>
            <a:blip r:embed="rId3">
              <a:alphaModFix amt="28000"/>
            </a:blip>
            <a:stretch>
              <a:fillRect l="0" t="0" r="0" b="0"/>
            </a:stretch>
          </a:blipFill>
        </p:spPr>
      </p:sp>
      <p:grpSp>
        <p:nvGrpSpPr>
          <p:cNvPr name="Group 14" id="14"/>
          <p:cNvGrpSpPr/>
          <p:nvPr/>
        </p:nvGrpSpPr>
        <p:grpSpPr>
          <a:xfrm rot="0">
            <a:off x="-279540" y="102976"/>
            <a:ext cx="5531830" cy="5969646"/>
            <a:chOff x="0" y="0"/>
            <a:chExt cx="784028" cy="84608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784028" cy="846080"/>
            </a:xfrm>
            <a:custGeom>
              <a:avLst/>
              <a:gdLst/>
              <a:ahLst/>
              <a:cxnLst/>
              <a:rect r="r" b="b" t="t" l="l"/>
              <a:pathLst>
                <a:path h="846080" w="784028">
                  <a:moveTo>
                    <a:pt x="392014" y="0"/>
                  </a:moveTo>
                  <a:lnTo>
                    <a:pt x="784028" y="423040"/>
                  </a:lnTo>
                  <a:lnTo>
                    <a:pt x="392014" y="846080"/>
                  </a:lnTo>
                  <a:lnTo>
                    <a:pt x="0" y="423040"/>
                  </a:lnTo>
                  <a:lnTo>
                    <a:pt x="392014" y="0"/>
                  </a:lnTo>
                  <a:close/>
                </a:path>
              </a:pathLst>
            </a:custGeom>
            <a:blipFill>
              <a:blip r:embed="rId4"/>
              <a:stretch>
                <a:fillRect l="-47775" t="0" r="-17399" b="0"/>
              </a:stretch>
            </a:blipFill>
          </p:spPr>
        </p:sp>
      </p:grpSp>
      <p:sp>
        <p:nvSpPr>
          <p:cNvPr name="Freeform 16" id="16"/>
          <p:cNvSpPr/>
          <p:nvPr/>
        </p:nvSpPr>
        <p:spPr>
          <a:xfrm flipH="false" flipV="false" rot="0">
            <a:off x="7704437" y="70958"/>
            <a:ext cx="1968996" cy="1028700"/>
          </a:xfrm>
          <a:custGeom>
            <a:avLst/>
            <a:gdLst/>
            <a:ahLst/>
            <a:cxnLst/>
            <a:rect r="r" b="b" t="t" l="l"/>
            <a:pathLst>
              <a:path h="1028700" w="1968996">
                <a:moveTo>
                  <a:pt x="0" y="0"/>
                </a:moveTo>
                <a:lnTo>
                  <a:pt x="1968996" y="0"/>
                </a:lnTo>
                <a:lnTo>
                  <a:pt x="1968996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5748446" y="2610102"/>
            <a:ext cx="7560399" cy="5126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Address - 503-A/B, 5th Floor Princess Business Sky Park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Block no. 23,24 SCH No.54, PU-3 Commercial,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Opp C21, AB Rd, Indore, Madhya Pradesh 452001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Phone: +91-6269112500/ +91-6269120500</a:t>
            </a:r>
          </a:p>
          <a:p>
            <a:pPr algn="l">
              <a:lnSpc>
                <a:spcPts val="4060"/>
              </a:lnSpc>
            </a:pPr>
            <a:r>
              <a:rPr lang="en-US" sz="29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Email: business@tealogy.in / </a:t>
            </a:r>
            <a:r>
              <a:rPr lang="en-US" sz="2900" u="sng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  <a:hlinkClick r:id="rId6" tooltip="https://tealogy.in/state/tea-cafe-franchise-delhi"/>
              </a:rPr>
              <a:t>https://tealogy.in/state/tea-cafe-franchise-delhi</a:t>
            </a:r>
          </a:p>
          <a:p>
            <a:pPr algn="l">
              <a:lnSpc>
                <a:spcPts val="4060"/>
              </a:lnSpc>
            </a:pPr>
          </a:p>
        </p:txBody>
      </p:sp>
      <p:grpSp>
        <p:nvGrpSpPr>
          <p:cNvPr name="Group 18" id="18"/>
          <p:cNvGrpSpPr/>
          <p:nvPr/>
        </p:nvGrpSpPr>
        <p:grpSpPr>
          <a:xfrm rot="0">
            <a:off x="12830476" y="3560186"/>
            <a:ext cx="5771677" cy="5771677"/>
            <a:chOff x="0" y="0"/>
            <a:chExt cx="812800" cy="81280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blipFill>
              <a:blip r:embed="rId7"/>
              <a:stretch>
                <a:fillRect l="-25000" t="0" r="-24999" b="0"/>
              </a:stretch>
            </a:blipFill>
          </p:spPr>
        </p:sp>
      </p:grpSp>
      <p:sp>
        <p:nvSpPr>
          <p:cNvPr name="TextBox 20" id="20"/>
          <p:cNvSpPr txBox="true"/>
          <p:nvPr/>
        </p:nvSpPr>
        <p:spPr>
          <a:xfrm rot="0">
            <a:off x="5748446" y="1866404"/>
            <a:ext cx="6181995" cy="57721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960"/>
              </a:lnSpc>
            </a:pPr>
            <a:r>
              <a:rPr lang="en-US" b="true" sz="44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CONTACT DETAILS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10796724">
            <a:off x="-4428395" y="-310022"/>
            <a:ext cx="27144790" cy="10857916"/>
          </a:xfrm>
          <a:custGeom>
            <a:avLst/>
            <a:gdLst/>
            <a:ahLst/>
            <a:cxnLst/>
            <a:rect r="r" b="b" t="t" l="l"/>
            <a:pathLst>
              <a:path h="10857916" w="27144790">
                <a:moveTo>
                  <a:pt x="0" y="0"/>
                </a:moveTo>
                <a:lnTo>
                  <a:pt x="27144790" y="0"/>
                </a:lnTo>
                <a:lnTo>
                  <a:pt x="27144790" y="10857916"/>
                </a:lnTo>
                <a:lnTo>
                  <a:pt x="0" y="1085791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4433562" y="-3407473"/>
            <a:ext cx="8279935" cy="8279935"/>
            <a:chOff x="0" y="0"/>
            <a:chExt cx="812800" cy="8128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0544645" y="-5685955"/>
            <a:ext cx="6714655" cy="6714655"/>
            <a:chOff x="0" y="0"/>
            <a:chExt cx="812800" cy="81280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4319028" y="-3204524"/>
            <a:ext cx="8608364" cy="8608364"/>
            <a:chOff x="0" y="0"/>
            <a:chExt cx="812800" cy="81280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lnTo>
                    <a:pt x="812800" y="406400"/>
                  </a:lnTo>
                  <a:lnTo>
                    <a:pt x="406400" y="812800"/>
                  </a:lnTo>
                  <a:lnTo>
                    <a:pt x="0" y="406400"/>
                  </a:lnTo>
                  <a:lnTo>
                    <a:pt x="406400" y="0"/>
                  </a:lnTo>
                  <a:close/>
                </a:path>
              </a:pathLst>
            </a:custGeom>
            <a:gradFill rotWithShape="true">
              <a:gsLst>
                <a:gs pos="0">
                  <a:srgbClr val="FF3131">
                    <a:alpha val="100000"/>
                  </a:srgbClr>
                </a:gs>
                <a:gs pos="100000">
                  <a:srgbClr val="FF914D">
                    <a:alpha val="100000"/>
                  </a:srgbClr>
                </a:gs>
              </a:gsLst>
              <a:lin ang="0"/>
            </a:gra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8098202" y="70958"/>
            <a:ext cx="1968996" cy="1028700"/>
          </a:xfrm>
          <a:custGeom>
            <a:avLst/>
            <a:gdLst/>
            <a:ahLst/>
            <a:cxnLst/>
            <a:rect r="r" b="b" t="t" l="l"/>
            <a:pathLst>
              <a:path h="1028700" w="1968996">
                <a:moveTo>
                  <a:pt x="0" y="0"/>
                </a:moveTo>
                <a:lnTo>
                  <a:pt x="1968996" y="0"/>
                </a:lnTo>
                <a:lnTo>
                  <a:pt x="1968996" y="1028700"/>
                </a:lnTo>
                <a:lnTo>
                  <a:pt x="0" y="10287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770944" y="1408103"/>
            <a:ext cx="9581217" cy="4898900"/>
          </a:xfrm>
          <a:custGeom>
            <a:avLst/>
            <a:gdLst/>
            <a:ahLst/>
            <a:cxnLst/>
            <a:rect r="r" b="b" t="t" l="l"/>
            <a:pathLst>
              <a:path h="4898900" w="9581217">
                <a:moveTo>
                  <a:pt x="0" y="0"/>
                </a:moveTo>
                <a:lnTo>
                  <a:pt x="9581217" y="0"/>
                </a:lnTo>
                <a:lnTo>
                  <a:pt x="9581217" y="4898900"/>
                </a:lnTo>
                <a:lnTo>
                  <a:pt x="0" y="48989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656840" y="7561493"/>
            <a:ext cx="15809426" cy="950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80"/>
              </a:lnSpc>
            </a:pPr>
            <a:r>
              <a:rPr lang="en-US" b="true" sz="7200">
                <a:solidFill>
                  <a:srgbClr val="0E0E0E"/>
                </a:solidFill>
                <a:latin typeface="Poppins Bold"/>
                <a:ea typeface="Poppins Bold"/>
                <a:cs typeface="Poppins Bold"/>
                <a:sym typeface="Poppins Bol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2580553" y="8876031"/>
            <a:ext cx="1241555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0E0E0E"/>
                </a:solidFill>
                <a:latin typeface="Glacial Indifference"/>
                <a:ea typeface="Glacial Indifference"/>
                <a:cs typeface="Glacial Indifference"/>
                <a:sym typeface="Glacial Indifference"/>
              </a:rPr>
              <a:t>To know more, please read this - https://tealogy.in/teacafe-franchise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DAG6hc2cqbw</dc:identifier>
  <dcterms:modified xsi:type="dcterms:W3CDTF">2011-08-01T06:04:30Z</dcterms:modified>
  <cp:revision>1</cp:revision>
  <dc:title>Best Cafe Franchise</dc:title>
</cp:coreProperties>
</file>