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Roboto" charset="1" panose="02000000000000000000"/>
      <p:regular r:id="rId10"/>
    </p:embeddedFont>
    <p:embeddedFont>
      <p:font typeface="Roboto Bold" charset="1" panose="02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mailto:alokaresortmanali@gmail.com" TargetMode="External" Type="http://schemas.openxmlformats.org/officeDocument/2006/relationships/hyperlink"/><Relationship Id="rId4" Target="https://alokaresortmanali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https://alokaresortmanali.com" TargetMode="External" Type="http://schemas.openxmlformats.org/officeDocument/2006/relationships/hyperlink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404869" y="-2472205"/>
            <a:ext cx="10304411" cy="6926474"/>
            <a:chOff x="0" y="0"/>
            <a:chExt cx="9417628" cy="63303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330392"/>
            </a:xfrm>
            <a:custGeom>
              <a:avLst/>
              <a:gdLst/>
              <a:ahLst/>
              <a:cxnLst/>
              <a:rect r="r" b="b" t="t" l="l"/>
              <a:pathLst>
                <a:path h="6330392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025592"/>
                  </a:lnTo>
                  <a:cubicBezTo>
                    <a:pt x="0" y="6194501"/>
                    <a:pt x="135890" y="6330392"/>
                    <a:pt x="304800" y="6330392"/>
                  </a:cubicBezTo>
                  <a:lnTo>
                    <a:pt x="9112828" y="6330392"/>
                  </a:lnTo>
                  <a:cubicBezTo>
                    <a:pt x="9281738" y="6330392"/>
                    <a:pt x="9417628" y="6194501"/>
                    <a:pt x="9417628" y="6025592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555901" y="10062883"/>
            <a:ext cx="6003130" cy="6003130"/>
          </a:xfrm>
          <a:custGeom>
            <a:avLst/>
            <a:gdLst/>
            <a:ahLst/>
            <a:cxnLst/>
            <a:rect r="r" b="b" t="t" l="l"/>
            <a:pathLst>
              <a:path h="6003130" w="6003130">
                <a:moveTo>
                  <a:pt x="0" y="0"/>
                </a:moveTo>
                <a:lnTo>
                  <a:pt x="6003130" y="0"/>
                </a:lnTo>
                <a:lnTo>
                  <a:pt x="6003130" y="6003130"/>
                </a:lnTo>
                <a:lnTo>
                  <a:pt x="0" y="60031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64638" y="5815497"/>
            <a:ext cx="14596739" cy="366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11"/>
              </a:lnSpc>
            </a:pP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Escape to the serene hills of Manali and enjoy a perfect blend of luxury, nature, and relaxation. Aloka Resort Manali offers an unforgettable stay surrounded by breathtaking Himalayan views.</a:t>
            </a:r>
          </a:p>
          <a:p>
            <a:pPr algn="ctr">
              <a:lnSpc>
                <a:spcPts val="5911"/>
              </a:lnSpc>
            </a:pPr>
            <a:r>
              <a:rPr lang="en-US" b="true" sz="3358">
                <a:solidFill>
                  <a:srgbClr val="B88610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  <a:p>
            <a:pPr algn="ctr">
              <a:lnSpc>
                <a:spcPts val="5911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-73752" y="290676"/>
            <a:ext cx="10579673" cy="40278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RESORT IN</a:t>
            </a:r>
          </a:p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MANALI</a:t>
            </a:r>
          </a:p>
          <a:p>
            <a:pPr algn="ctr">
              <a:lnSpc>
                <a:spcPts val="10785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404869" y="-2472205"/>
            <a:ext cx="10304411" cy="6926474"/>
            <a:chOff x="0" y="0"/>
            <a:chExt cx="9417628" cy="63303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330392"/>
            </a:xfrm>
            <a:custGeom>
              <a:avLst/>
              <a:gdLst/>
              <a:ahLst/>
              <a:cxnLst/>
              <a:rect r="r" b="b" t="t" l="l"/>
              <a:pathLst>
                <a:path h="6330392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025592"/>
                  </a:lnTo>
                  <a:cubicBezTo>
                    <a:pt x="0" y="6194501"/>
                    <a:pt x="135890" y="6330392"/>
                    <a:pt x="304800" y="6330392"/>
                  </a:cubicBezTo>
                  <a:lnTo>
                    <a:pt x="9112828" y="6330392"/>
                  </a:lnTo>
                  <a:cubicBezTo>
                    <a:pt x="9281738" y="6330392"/>
                    <a:pt x="9417628" y="6194501"/>
                    <a:pt x="9417628" y="6025592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78465" y="9940308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98526" y="5424972"/>
            <a:ext cx="14802635" cy="47506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44"/>
              </a:lnSpc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Aloka Resort Manali is a top-rated resort in Manali offering stylish rooms, modern amenities, and warm hospitality. Nestled in a peaceful location, it provides the perfect retreat for honeymooners, families, and travelers seeking comfort and tranquility.</a:t>
            </a:r>
          </a:p>
          <a:p>
            <a:pPr algn="ctr">
              <a:lnSpc>
                <a:spcPts val="5444"/>
              </a:lnSpc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Learn More </a:t>
            </a:r>
          </a:p>
          <a:p>
            <a:pPr algn="ctr">
              <a:lnSpc>
                <a:spcPts val="5444"/>
              </a:lnSpc>
            </a:pPr>
            <a:r>
              <a:rPr lang="en-US" b="true" sz="3093">
                <a:solidFill>
                  <a:srgbClr val="B88610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  <a:p>
            <a:pPr algn="ctr">
              <a:lnSpc>
                <a:spcPts val="5444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-73752" y="290676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THE</a:t>
            </a:r>
          </a:p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RESORT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404869" y="-2472205"/>
            <a:ext cx="10304411" cy="6926474"/>
            <a:chOff x="0" y="0"/>
            <a:chExt cx="9417628" cy="63303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330392"/>
            </a:xfrm>
            <a:custGeom>
              <a:avLst/>
              <a:gdLst/>
              <a:ahLst/>
              <a:cxnLst/>
              <a:rect r="r" b="b" t="t" l="l"/>
              <a:pathLst>
                <a:path h="6330392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025592"/>
                  </a:lnTo>
                  <a:cubicBezTo>
                    <a:pt x="0" y="6194501"/>
                    <a:pt x="135890" y="6330392"/>
                    <a:pt x="304800" y="6330392"/>
                  </a:cubicBezTo>
                  <a:lnTo>
                    <a:pt x="9112828" y="6330392"/>
                  </a:lnTo>
                  <a:cubicBezTo>
                    <a:pt x="9281738" y="6330392"/>
                    <a:pt x="9417628" y="6194501"/>
                    <a:pt x="9417628" y="6025592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64638" y="5653156"/>
            <a:ext cx="14802635" cy="4761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Spacious and well-furnished rooms</a:t>
            </a:r>
          </a:p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Panoramic mountain and valley views</a:t>
            </a:r>
          </a:p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Delicious multi-cuisine dining</a:t>
            </a:r>
          </a:p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Free Wi-Fi and modern facilities</a:t>
            </a:r>
          </a:p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Easy access to popular Manali attractions</a:t>
            </a:r>
          </a:p>
          <a:p>
            <a:pPr algn="just" marL="667895" indent="-333948" lvl="1">
              <a:lnSpc>
                <a:spcPts val="5444"/>
              </a:lnSpc>
              <a:buFont typeface="Arial"/>
              <a:buChar char="•"/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Ideal for couples, families, and group stays</a:t>
            </a:r>
          </a:p>
          <a:p>
            <a:pPr algn="just">
              <a:lnSpc>
                <a:spcPts val="5444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-73752" y="290676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AMENITIES &amp; EXPERIENCES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404869" y="-2472205"/>
            <a:ext cx="10304411" cy="6926474"/>
            <a:chOff x="0" y="0"/>
            <a:chExt cx="9417628" cy="63303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330392"/>
            </a:xfrm>
            <a:custGeom>
              <a:avLst/>
              <a:gdLst/>
              <a:ahLst/>
              <a:cxnLst/>
              <a:rect r="r" b="b" t="t" l="l"/>
              <a:pathLst>
                <a:path h="6330392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025592"/>
                  </a:lnTo>
                  <a:cubicBezTo>
                    <a:pt x="0" y="6194501"/>
                    <a:pt x="135890" y="6330392"/>
                    <a:pt x="304800" y="6330392"/>
                  </a:cubicBezTo>
                  <a:lnTo>
                    <a:pt x="9112828" y="6330392"/>
                  </a:lnTo>
                  <a:cubicBezTo>
                    <a:pt x="9281738" y="6330392"/>
                    <a:pt x="9417628" y="6194501"/>
                    <a:pt x="9417628" y="6025592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225002" y="1512000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52727" y="5859696"/>
            <a:ext cx="14802635" cy="4075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444"/>
              </a:lnSpc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Choose Aloka Resort Manali for a comfortable and luxurious stay in Manali. With excellent service, beautiful surroundings, and modern comforts, it is the ideal destination for creating unforgettable memories.</a:t>
            </a:r>
          </a:p>
          <a:p>
            <a:pPr algn="just">
              <a:lnSpc>
                <a:spcPts val="5444"/>
              </a:lnSpc>
            </a:pPr>
            <a:r>
              <a:rPr lang="en-US" sz="3093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Book your stay today!</a:t>
            </a:r>
          </a:p>
          <a:p>
            <a:pPr algn="just">
              <a:lnSpc>
                <a:spcPts val="5444"/>
              </a:lnSpc>
            </a:pPr>
            <a:r>
              <a:rPr lang="en-US" sz="3093" b="true">
                <a:solidFill>
                  <a:srgbClr val="B88610"/>
                </a:solidFill>
                <a:latin typeface="Roboto Bold"/>
                <a:ea typeface="Roboto Bold"/>
                <a:cs typeface="Roboto Bold"/>
                <a:sym typeface="Roboto Bold"/>
              </a:rPr>
              <a:t>  </a:t>
            </a:r>
            <a:r>
              <a:rPr lang="en-US" b="true" sz="3093">
                <a:solidFill>
                  <a:srgbClr val="B88610"/>
                </a:solidFill>
                <a:latin typeface="Roboto Bold"/>
                <a:ea typeface="Roboto Bold"/>
                <a:cs typeface="Roboto Bold"/>
                <a:sym typeface="Roboto Bold"/>
                <a:hlinkClick r:id="rId3" tooltip="https://alokaresortmanali.com"/>
              </a:rPr>
              <a:t>https://alokaresortmanali.com/</a:t>
            </a:r>
          </a:p>
          <a:p>
            <a:pPr algn="just">
              <a:lnSpc>
                <a:spcPts val="5444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-73752" y="290676"/>
            <a:ext cx="10579673" cy="1303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CHOOSE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DAGvXcAiOUY</dc:identifier>
  <dcterms:modified xsi:type="dcterms:W3CDTF">2011-08-01T06:04:30Z</dcterms:modified>
  <cp:revision>1</cp:revision>
  <dc:title>Resort in Manali</dc:title>
</cp:coreProperties>
</file>