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Canva Sans Bold" charset="1" panose="020B0803030501040103"/>
      <p:regular r:id="rId10"/>
    </p:embeddedFont>
    <p:embeddedFont>
      <p:font typeface="Canva Sans" charset="1" panose="020B0503030501040103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mailto:alokaresortmanali@gmail.com" TargetMode="External" Type="http://schemas.openxmlformats.org/officeDocument/2006/relationships/hyperlink"/><Relationship Id="rId3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625528" y="66902"/>
            <a:ext cx="8930079" cy="10153197"/>
            <a:chOff x="0" y="0"/>
            <a:chExt cx="11906772" cy="1353759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6023" t="0" r="6023" b="0"/>
            <a:stretch>
              <a:fillRect/>
            </a:stretch>
          </p:blipFill>
          <p:spPr>
            <a:xfrm flipH="false" flipV="false">
              <a:off x="0" y="0"/>
              <a:ext cx="11906772" cy="13537595"/>
            </a:xfrm>
            <a:prstGeom prst="rect">
              <a:avLst/>
            </a:prstGeom>
          </p:spPr>
        </p:pic>
      </p:grpSp>
      <p:sp>
        <p:nvSpPr>
          <p:cNvPr name="Freeform 4" id="4"/>
          <p:cNvSpPr/>
          <p:nvPr/>
        </p:nvSpPr>
        <p:spPr>
          <a:xfrm flipH="false" flipV="false" rot="0">
            <a:off x="267924" y="312615"/>
            <a:ext cx="4107579" cy="960147"/>
          </a:xfrm>
          <a:custGeom>
            <a:avLst/>
            <a:gdLst/>
            <a:ahLst/>
            <a:cxnLst/>
            <a:rect r="r" b="b" t="t" l="l"/>
            <a:pathLst>
              <a:path h="960147" w="4107579">
                <a:moveTo>
                  <a:pt x="0" y="0"/>
                </a:moveTo>
                <a:lnTo>
                  <a:pt x="4107580" y="0"/>
                </a:lnTo>
                <a:lnTo>
                  <a:pt x="4107580" y="960147"/>
                </a:lnTo>
                <a:lnTo>
                  <a:pt x="0" y="9601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-221254" y="2178770"/>
            <a:ext cx="8990440" cy="3021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70"/>
              </a:lnSpc>
            </a:pPr>
            <a:r>
              <a:rPr lang="en-US" sz="6532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Luxury</a:t>
            </a:r>
            <a:r>
              <a:rPr lang="en-US" b="true" sz="6532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Resort </a:t>
            </a:r>
          </a:p>
          <a:p>
            <a:pPr algn="ctr">
              <a:lnSpc>
                <a:spcPts val="7970"/>
              </a:lnSpc>
            </a:pPr>
            <a:r>
              <a:rPr lang="en-US" b="true" sz="6532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Near Manali</a:t>
            </a:r>
          </a:p>
          <a:p>
            <a:pPr algn="ctr">
              <a:lnSpc>
                <a:spcPts val="797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28488" y="5867890"/>
            <a:ext cx="8508408" cy="19788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58"/>
              </a:lnSpc>
            </a:pPr>
            <a:r>
              <a:rPr lang="en-US" sz="22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Discover a perfect blend of luxury, scenic beauty, and warm hospitality nestled in the peaceful hills near Manali. Ideal for travelers seeking relaxation and unforgettable mountain experiences.</a:t>
            </a:r>
          </a:p>
          <a:p>
            <a:pPr algn="ctr">
              <a:lnSpc>
                <a:spcPts val="3158"/>
              </a:lnSpc>
            </a:pPr>
            <a:r>
              <a:rPr lang="en-US" sz="2256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https://alokaresortmanali.com/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99119" y="2333620"/>
            <a:ext cx="8115300" cy="4647776"/>
            <a:chOff x="0" y="0"/>
            <a:chExt cx="10820400" cy="619703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892" t="0" r="892" b="0"/>
            <a:stretch>
              <a:fillRect/>
            </a:stretch>
          </p:blipFill>
          <p:spPr>
            <a:xfrm flipH="false" flipV="false">
              <a:off x="0" y="0"/>
              <a:ext cx="10820400" cy="6197035"/>
            </a:xfrm>
            <a:prstGeom prst="rect">
              <a:avLst/>
            </a:prstGeom>
          </p:spPr>
        </p:pic>
      </p:grpSp>
      <p:sp>
        <p:nvSpPr>
          <p:cNvPr name="TextBox 4" id="4"/>
          <p:cNvSpPr txBox="true"/>
          <p:nvPr/>
        </p:nvSpPr>
        <p:spPr>
          <a:xfrm rot="0">
            <a:off x="8308291" y="3335146"/>
            <a:ext cx="9979709" cy="27153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13"/>
              </a:lnSpc>
            </a:pPr>
            <a:r>
              <a:rPr lang="en-US" sz="220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Aloka Resort Manali is a premium destination offering beautifully designed rooms, breathtaking Himalayan views, and modern amenities. Located away from the city hustle, it provides a peaceful retreat for honeymooners, families, and leisure travelers.</a:t>
            </a:r>
          </a:p>
          <a:p>
            <a:pPr algn="ctr">
              <a:lnSpc>
                <a:spcPts val="3613"/>
              </a:lnSpc>
            </a:pPr>
            <a:r>
              <a:rPr lang="en-US" sz="220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Enjoy comfort, privacy, and personalized service in the lap of nature.</a:t>
            </a:r>
          </a:p>
          <a:p>
            <a:pPr algn="ctr">
              <a:lnSpc>
                <a:spcPts val="3613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8115300" y="537527"/>
            <a:ext cx="9144000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About Aloka Resort Manali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267924" y="312615"/>
            <a:ext cx="4107579" cy="960147"/>
          </a:xfrm>
          <a:custGeom>
            <a:avLst/>
            <a:gdLst/>
            <a:ahLst/>
            <a:cxnLst/>
            <a:rect r="r" b="b" t="t" l="l"/>
            <a:pathLst>
              <a:path h="960147" w="4107579">
                <a:moveTo>
                  <a:pt x="0" y="0"/>
                </a:moveTo>
                <a:lnTo>
                  <a:pt x="4107580" y="0"/>
                </a:lnTo>
                <a:lnTo>
                  <a:pt x="4107580" y="960147"/>
                </a:lnTo>
                <a:lnTo>
                  <a:pt x="0" y="9601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749721" y="1028700"/>
            <a:ext cx="3855621" cy="3985619"/>
            <a:chOff x="0" y="0"/>
            <a:chExt cx="5140828" cy="5314159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2792" t="0" r="22792" b="0"/>
            <a:stretch>
              <a:fillRect/>
            </a:stretch>
          </p:blipFill>
          <p:spPr>
            <a:xfrm flipH="false" flipV="false">
              <a:off x="0" y="0"/>
              <a:ext cx="5140828" cy="5314159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12900995" y="1028700"/>
            <a:ext cx="3855621" cy="3985619"/>
            <a:chOff x="0" y="0"/>
            <a:chExt cx="5140828" cy="5314159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3"/>
            <a:srcRect l="22792" t="0" r="22792" b="0"/>
            <a:stretch>
              <a:fillRect/>
            </a:stretch>
          </p:blipFill>
          <p:spPr>
            <a:xfrm flipH="false" flipV="false">
              <a:off x="0" y="0"/>
              <a:ext cx="5140828" cy="5314159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8749721" y="5272681"/>
            <a:ext cx="3855621" cy="3985619"/>
            <a:chOff x="0" y="0"/>
            <a:chExt cx="5140828" cy="5314159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4"/>
            <a:srcRect l="0" t="6901" r="0" b="6901"/>
            <a:stretch>
              <a:fillRect/>
            </a:stretch>
          </p:blipFill>
          <p:spPr>
            <a:xfrm flipH="false" flipV="false">
              <a:off x="0" y="0"/>
              <a:ext cx="5140828" cy="5314159"/>
            </a:xfrm>
            <a:prstGeom prst="rect">
              <a:avLst/>
            </a:prstGeom>
          </p:spPr>
        </p:pic>
      </p:grpSp>
      <p:grpSp>
        <p:nvGrpSpPr>
          <p:cNvPr name="Group 8" id="8"/>
          <p:cNvGrpSpPr/>
          <p:nvPr/>
        </p:nvGrpSpPr>
        <p:grpSpPr>
          <a:xfrm rot="0">
            <a:off x="12900995" y="5272681"/>
            <a:ext cx="3855621" cy="3985619"/>
            <a:chOff x="0" y="0"/>
            <a:chExt cx="5140828" cy="5314159"/>
          </a:xfrm>
        </p:grpSpPr>
        <p:pic>
          <p:nvPicPr>
            <p:cNvPr name="Picture 9" id="9"/>
            <p:cNvPicPr>
              <a:picLocks noChangeAspect="true"/>
            </p:cNvPicPr>
            <p:nvPr/>
          </p:nvPicPr>
          <p:blipFill>
            <a:blip r:embed="rId5"/>
            <a:srcRect l="22792" t="0" r="22792" b="0"/>
            <a:stretch>
              <a:fillRect/>
            </a:stretch>
          </p:blipFill>
          <p:spPr>
            <a:xfrm flipH="false" flipV="false">
              <a:off x="0" y="0"/>
              <a:ext cx="5140828" cy="5314159"/>
            </a:xfrm>
            <a:prstGeom prst="rect">
              <a:avLst/>
            </a:prstGeom>
          </p:spPr>
        </p:pic>
      </p:grpSp>
      <p:sp>
        <p:nvSpPr>
          <p:cNvPr name="TextBox 10" id="10"/>
          <p:cNvSpPr txBox="true"/>
          <p:nvPr/>
        </p:nvSpPr>
        <p:spPr>
          <a:xfrm rot="0">
            <a:off x="1565390" y="317097"/>
            <a:ext cx="497085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Why</a:t>
            </a:r>
            <a:r>
              <a:rPr lang="en-US" b="true" sz="5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Choose 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1578" y="3519210"/>
            <a:ext cx="7758484" cy="26003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72"/>
              </a:lnSpc>
            </a:pPr>
            <a:r>
              <a:rPr lang="en-US" sz="214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Choose Aloka Resort Manali for a luxurious getaway near Manali where comfort meets nature. Whether you're planning a romantic honeymoon or a family vacation, the resort offers everything you need for a memorable stay.</a:t>
            </a:r>
          </a:p>
          <a:p>
            <a:pPr algn="ctr">
              <a:lnSpc>
                <a:spcPts val="3472"/>
              </a:lnSpc>
            </a:pPr>
            <a:r>
              <a:rPr lang="en-US" sz="214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Book your perfect escape today!</a:t>
            </a:r>
          </a:p>
          <a:p>
            <a:pPr algn="ctr">
              <a:lnSpc>
                <a:spcPts val="3472"/>
              </a:lnSpc>
            </a:pPr>
            <a:r>
              <a:rPr lang="en-US" sz="214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https://alokaresortmanali.com/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498926" y="537527"/>
            <a:ext cx="372338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407632" y="3252740"/>
            <a:ext cx="12757249" cy="4133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07"/>
              </a:lnSpc>
            </a:pPr>
            <a:r>
              <a:rPr lang="en-US" sz="33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</a:p>
          <a:p>
            <a:pPr algn="ctr">
              <a:lnSpc>
                <a:spcPts val="5507"/>
              </a:lnSpc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5507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Phone No. +91 98160-76122</a:t>
            </a:r>
          </a:p>
          <a:p>
            <a:pPr algn="ctr">
              <a:lnSpc>
                <a:spcPts val="5507"/>
              </a:lnSpc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2" tooltip="mailto:alokaresortmanali@gmail.com"/>
              </a:rPr>
              <a:t>alokaresortmanali@gmail.com</a:t>
            </a:r>
          </a:p>
          <a:p>
            <a:pPr algn="ctr">
              <a:lnSpc>
                <a:spcPts val="5507"/>
              </a:lnSpc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https://alokaresortmanali.com"/>
              </a:rPr>
              <a:t>www.alokaresortmanali.com</a:t>
            </a:r>
          </a:p>
          <a:p>
            <a:pPr algn="ctr">
              <a:lnSpc>
                <a:spcPts val="5507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DAHF3YBzvFM</dc:identifier>
  <dcterms:modified xsi:type="dcterms:W3CDTF">2011-08-01T06:04:30Z</dcterms:modified>
  <cp:revision>1</cp:revision>
  <dc:title>Luxury Resort Near Manali</dc:title>
</cp:coreProperties>
</file>