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5113000" cy="21374100"/>
  <p:notesSz cx="6858000" cy="9144000"/>
  <p:embeddedFontLst>
    <p:embeddedFont>
      <p:font typeface="League Spartan" charset="1" panose="00000800000000000000"/>
      <p:regular r:id="rId9"/>
    </p:embeddedFont>
    <p:embeddedFont>
      <p:font typeface="Canva Sans" charset="1" panose="020B0503030501040103"/>
      <p:regular r:id="rId10"/>
    </p:embeddedFont>
    <p:embeddedFont>
      <p:font typeface="Canva Sans Bold" charset="1" panose="020B0803030501040103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https://www.naugramedical.com/diagnostic-equipment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69555">
            <a:off x="-884234" y="-2474787"/>
            <a:ext cx="10689876" cy="7810063"/>
            <a:chOff x="0" y="0"/>
            <a:chExt cx="9417628" cy="68805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803560" y="4306687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834319" y="5163940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14258299" y="3031827"/>
            <a:ext cx="1493142" cy="173735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0334877" y="1858229"/>
            <a:ext cx="4288986" cy="739480"/>
          </a:xfrm>
          <a:custGeom>
            <a:avLst/>
            <a:gdLst/>
            <a:ahLst/>
            <a:cxnLst/>
            <a:rect r="r" b="b" t="t" l="l"/>
            <a:pathLst>
              <a:path h="739480" w="4288986">
                <a:moveTo>
                  <a:pt x="0" y="0"/>
                </a:moveTo>
                <a:lnTo>
                  <a:pt x="4288986" y="0"/>
                </a:lnTo>
                <a:lnTo>
                  <a:pt x="4288986" y="739481"/>
                </a:lnTo>
                <a:lnTo>
                  <a:pt x="0" y="7394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6285687" y="9002974"/>
            <a:ext cx="8098380" cy="5992801"/>
          </a:xfrm>
          <a:custGeom>
            <a:avLst/>
            <a:gdLst/>
            <a:ahLst/>
            <a:cxnLst/>
            <a:rect r="r" b="b" t="t" l="l"/>
            <a:pathLst>
              <a:path h="5992801" w="8098380">
                <a:moveTo>
                  <a:pt x="0" y="0"/>
                </a:moveTo>
                <a:lnTo>
                  <a:pt x="8098380" y="0"/>
                </a:lnTo>
                <a:lnTo>
                  <a:pt x="8098380" y="5992801"/>
                </a:lnTo>
                <a:lnTo>
                  <a:pt x="0" y="599280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377063" y="1091211"/>
            <a:ext cx="9169663" cy="163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3"/>
              </a:lnSpc>
            </a:pPr>
            <a:r>
              <a:rPr lang="en-US" b="true" sz="429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MEDICAL TRAINING EQUIPMENTS MANUFACTURERS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61389" y="6862940"/>
            <a:ext cx="14276908" cy="2089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3"/>
              </a:lnSpc>
            </a:pP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a leading Medical Training Equipments Manufacturers, providing innovative and high-quality solutions designed to support modern medical education and clinical training.</a:t>
            </a:r>
          </a:p>
          <a:p>
            <a:pPr algn="l">
              <a:lnSpc>
                <a:spcPts val="4203"/>
              </a:lnSpc>
            </a:pPr>
            <a:r>
              <a:rPr lang="en-US" sz="24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 More :-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</a:t>
            </a:r>
            <a:r>
              <a:rPr lang="en-US" sz="2401" b="true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https://www.naugramedical.com/medical-training-equipments</a:t>
            </a:r>
          </a:p>
          <a:p>
            <a:pPr algn="l">
              <a:lnSpc>
                <a:spcPts val="4203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377063" y="17114109"/>
            <a:ext cx="2565721" cy="608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6"/>
              </a:lnSpc>
            </a:pPr>
            <a:r>
              <a:rPr lang="en-US" b="true" sz="3583">
                <a:solidFill>
                  <a:srgbClr val="FFBF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46955" y="18921623"/>
            <a:ext cx="9987922" cy="1920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:- 6148/6, Guru Nanak Marg, Ambala Cantt, Haryana, India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388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69555">
            <a:off x="-884234" y="-2474787"/>
            <a:ext cx="10689876" cy="7810063"/>
            <a:chOff x="0" y="0"/>
            <a:chExt cx="9417628" cy="68805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803560" y="4306687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834319" y="5163940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14258299" y="3031827"/>
            <a:ext cx="1493142" cy="173735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0334877" y="1858229"/>
            <a:ext cx="4288986" cy="739480"/>
          </a:xfrm>
          <a:custGeom>
            <a:avLst/>
            <a:gdLst/>
            <a:ahLst/>
            <a:cxnLst/>
            <a:rect r="r" b="b" t="t" l="l"/>
            <a:pathLst>
              <a:path h="739480" w="4288986">
                <a:moveTo>
                  <a:pt x="0" y="0"/>
                </a:moveTo>
                <a:lnTo>
                  <a:pt x="4288986" y="0"/>
                </a:lnTo>
                <a:lnTo>
                  <a:pt x="4288986" y="739481"/>
                </a:lnTo>
                <a:lnTo>
                  <a:pt x="0" y="7394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7625019" y="9485991"/>
            <a:ext cx="6871830" cy="6871830"/>
          </a:xfrm>
          <a:custGeom>
            <a:avLst/>
            <a:gdLst/>
            <a:ahLst/>
            <a:cxnLst/>
            <a:rect r="r" b="b" t="t" l="l"/>
            <a:pathLst>
              <a:path h="6871830" w="6871830">
                <a:moveTo>
                  <a:pt x="0" y="0"/>
                </a:moveTo>
                <a:lnTo>
                  <a:pt x="6871830" y="0"/>
                </a:lnTo>
                <a:lnTo>
                  <a:pt x="6871830" y="6871831"/>
                </a:lnTo>
                <a:lnTo>
                  <a:pt x="0" y="6871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377063" y="1091211"/>
            <a:ext cx="9169663" cy="795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3"/>
              </a:lnSpc>
            </a:pPr>
            <a:r>
              <a:rPr lang="en-US" sz="429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ABOUT NAUGRAMEDICALS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461389" y="6862940"/>
            <a:ext cx="14276908" cy="2623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3"/>
              </a:lnSpc>
            </a:pP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is recognized among top Medical Training Equipments Manufacturers, offering a wide range of training models and simulation equipment for medical institutions, nursing colleges, and healthcare training cent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er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s.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Ou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olutio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s 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are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es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gned t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prov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e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pract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ical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le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ning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and sk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ll develo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pment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</a:p>
          <a:p>
            <a:pPr algn="ctr">
              <a:lnSpc>
                <a:spcPts val="4203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377063" y="17114109"/>
            <a:ext cx="2565721" cy="608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6"/>
              </a:lnSpc>
            </a:pPr>
            <a:r>
              <a:rPr lang="en-US" b="true" sz="3583">
                <a:solidFill>
                  <a:srgbClr val="FFBF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46955" y="18921623"/>
            <a:ext cx="9987922" cy="1920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:- 6148/6, Guru Nanak Marg, Ambala Cantt, Haryana, India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388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69555">
            <a:off x="-884234" y="-2474787"/>
            <a:ext cx="10689876" cy="7810063"/>
            <a:chOff x="0" y="0"/>
            <a:chExt cx="9417628" cy="68805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80554"/>
            </a:xfrm>
            <a:custGeom>
              <a:avLst/>
              <a:gdLst/>
              <a:ahLst/>
              <a:cxnLst/>
              <a:rect r="r" b="b" t="t" l="l"/>
              <a:pathLst>
                <a:path h="6880554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75754"/>
                  </a:lnTo>
                  <a:cubicBezTo>
                    <a:pt x="0" y="6744664"/>
                    <a:pt x="135890" y="6880554"/>
                    <a:pt x="304800" y="6880554"/>
                  </a:cubicBezTo>
                  <a:lnTo>
                    <a:pt x="9112828" y="6880554"/>
                  </a:lnTo>
                  <a:cubicBezTo>
                    <a:pt x="9281738" y="6880554"/>
                    <a:pt x="9417628" y="6744664"/>
                    <a:pt x="9417628" y="6575754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30375" y="17144492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67AF48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-1247121" y="20084182"/>
            <a:ext cx="2494243" cy="2494243"/>
            <a:chOff x="0" y="0"/>
            <a:chExt cx="1708150" cy="170815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803560" y="4306687"/>
            <a:ext cx="924993" cy="924993"/>
            <a:chOff x="0" y="0"/>
            <a:chExt cx="6350000" cy="6350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834319" y="5163940"/>
            <a:ext cx="825604" cy="825604"/>
            <a:chOff x="0" y="0"/>
            <a:chExt cx="6350000" cy="63500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14258299" y="3031827"/>
            <a:ext cx="1493142" cy="1737357"/>
            <a:chOff x="0" y="0"/>
            <a:chExt cx="6350000" cy="6350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0334877" y="1858229"/>
            <a:ext cx="4288986" cy="739480"/>
          </a:xfrm>
          <a:custGeom>
            <a:avLst/>
            <a:gdLst/>
            <a:ahLst/>
            <a:cxnLst/>
            <a:rect r="r" b="b" t="t" l="l"/>
            <a:pathLst>
              <a:path h="739480" w="4288986">
                <a:moveTo>
                  <a:pt x="0" y="0"/>
                </a:moveTo>
                <a:lnTo>
                  <a:pt x="4288986" y="0"/>
                </a:lnTo>
                <a:lnTo>
                  <a:pt x="4288986" y="739481"/>
                </a:lnTo>
                <a:lnTo>
                  <a:pt x="0" y="73948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7388070" y="9754761"/>
            <a:ext cx="7265902" cy="6194181"/>
          </a:xfrm>
          <a:custGeom>
            <a:avLst/>
            <a:gdLst/>
            <a:ahLst/>
            <a:cxnLst/>
            <a:rect r="r" b="b" t="t" l="l"/>
            <a:pathLst>
              <a:path h="6194181" w="7265902">
                <a:moveTo>
                  <a:pt x="0" y="0"/>
                </a:moveTo>
                <a:lnTo>
                  <a:pt x="7265901" y="0"/>
                </a:lnTo>
                <a:lnTo>
                  <a:pt x="7265901" y="6194181"/>
                </a:lnTo>
                <a:lnTo>
                  <a:pt x="0" y="61941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22" id="22"/>
          <p:cNvSpPr txBox="true"/>
          <p:nvPr/>
        </p:nvSpPr>
        <p:spPr>
          <a:xfrm rot="0">
            <a:off x="377063" y="1091211"/>
            <a:ext cx="9169663" cy="795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3"/>
              </a:lnSpc>
            </a:pPr>
            <a:r>
              <a:rPr lang="en-US" sz="4294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CHOOSE US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377063" y="6934691"/>
            <a:ext cx="14276908" cy="26230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3"/>
              </a:lnSpc>
            </a:pP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Naugramedicals stands out as a trusted Medical Training Equipments Manufacturers with a strong focus on quality, innovation, and customer satisfaction. We offer cost-effective solutions, timely delivery, and excellent support to enhance healthcare education and training outcomes.</a:t>
            </a:r>
          </a:p>
          <a:p>
            <a:pPr algn="ctr">
              <a:lnSpc>
                <a:spcPts val="4203"/>
              </a:lnSpc>
            </a:pPr>
            <a:r>
              <a:rPr lang="en-US" sz="2401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 Us:</a:t>
            </a:r>
            <a:r>
              <a:rPr lang="en-US" sz="240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2401" b="true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https://www.naugramedical.com/medical-training-equipments</a:t>
            </a:r>
          </a:p>
          <a:p>
            <a:pPr algn="ctr">
              <a:lnSpc>
                <a:spcPts val="4203"/>
              </a:lnSpc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377063" y="17114109"/>
            <a:ext cx="2565721" cy="608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16"/>
              </a:lnSpc>
            </a:pPr>
            <a:r>
              <a:rPr lang="en-US" b="true" sz="3583">
                <a:solidFill>
                  <a:srgbClr val="FFBF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346955" y="18921623"/>
            <a:ext cx="9987922" cy="19202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:- 6148/6, Guru Nanak Marg, Ambala Cantt, Haryana, India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+91-9896600003</a:t>
            </a:r>
          </a:p>
          <a:p>
            <a:pPr algn="ctr">
              <a:lnSpc>
                <a:spcPts val="3889"/>
              </a:lnSpc>
            </a:pPr>
            <a:r>
              <a:rPr lang="en-US" b="true" sz="2371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:-  </a:t>
            </a:r>
            <a:r>
              <a:rPr lang="en-US" sz="2371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naugramedical.com/diagnostic-equipments"/>
              </a:rPr>
              <a:t>www.naugramedical.com</a:t>
            </a:r>
          </a:p>
          <a:p>
            <a:pPr algn="ctr">
              <a:lnSpc>
                <a:spcPts val="3889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DAGqNSD3Ur8</dc:identifier>
  <dcterms:modified xsi:type="dcterms:W3CDTF">2011-08-01T06:04:30Z</dcterms:modified>
  <cp:revision>1</cp:revision>
  <dc:title>Medical Training Equipments Manufacturers</dc:title>
</cp:coreProperties>
</file>