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5113000" cy="21374100"/>
  <p:notesSz cx="6858000" cy="9144000"/>
  <p:embeddedFontLst>
    <p:embeddedFont>
      <p:font typeface="Canva Sans" charset="1" panose="020B0503030501040103"/>
      <p:regular r:id="rId9"/>
    </p:embeddedFont>
    <p:embeddedFont>
      <p:font typeface="Canva Sans Bold" charset="1" panose="020B0803030501040103"/>
      <p:regular r:id="rId10"/>
    </p:embeddedFont>
    <p:embeddedFont>
      <p:font typeface="League Spartan" charset="1" panose="000008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naugramedical.com" TargetMode="External" Type="http://schemas.openxmlformats.org/officeDocument/2006/relationships/hyperlink"/><Relationship Id="rId5" Target="https://www.naugramedical.com/medical-lab-instruments/medical-refrigerators-and-freezers" TargetMode="External" Type="http://schemas.openxmlformats.org/officeDocument/2006/relationships/hyperlink"/><Relationship Id="rId6" Target="https://www.naugramedical.com/diagnostic-equipments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www.naugramedical.com/diagnostic-equipments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www.naugramedical.com" TargetMode="External" Type="http://schemas.openxmlformats.org/officeDocument/2006/relationships/hyperlink"/><Relationship Id="rId5" Target="https://www.naugramedical.com/diagnostic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223412" y="1160196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15733" y="-2628808"/>
            <a:ext cx="11382531" cy="8194018"/>
            <a:chOff x="0" y="0"/>
            <a:chExt cx="9557962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557962" cy="6880554"/>
            </a:xfrm>
            <a:custGeom>
              <a:avLst/>
              <a:gdLst/>
              <a:ahLst/>
              <a:cxnLst/>
              <a:rect r="r" b="b" t="t" l="l"/>
              <a:pathLst>
                <a:path h="6880554" w="9557962">
                  <a:moveTo>
                    <a:pt x="9253162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253162" y="6880554"/>
                  </a:lnTo>
                  <a:cubicBezTo>
                    <a:pt x="9422071" y="6880554"/>
                    <a:pt x="9557962" y="6744664"/>
                    <a:pt x="9557962" y="6575754"/>
                  </a:cubicBezTo>
                  <a:lnTo>
                    <a:pt x="9557962" y="304800"/>
                  </a:lnTo>
                  <a:cubicBezTo>
                    <a:pt x="9557962" y="135890"/>
                    <a:pt x="9422071" y="0"/>
                    <a:pt x="925316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1098202" y="16895521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599843" y="4597899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686396" y="5060395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062340" y="9301376"/>
            <a:ext cx="6471991" cy="5936538"/>
          </a:xfrm>
          <a:custGeom>
            <a:avLst/>
            <a:gdLst/>
            <a:ahLst/>
            <a:cxnLst/>
            <a:rect r="r" b="b" t="t" l="l"/>
            <a:pathLst>
              <a:path h="5936538" w="6471991">
                <a:moveTo>
                  <a:pt x="0" y="0"/>
                </a:moveTo>
                <a:lnTo>
                  <a:pt x="6471991" y="0"/>
                </a:lnTo>
                <a:lnTo>
                  <a:pt x="6471991" y="5936538"/>
                </a:lnTo>
                <a:lnTo>
                  <a:pt x="0" y="59365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420900" y="7259941"/>
            <a:ext cx="14020802" cy="1496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83"/>
              </a:lnSpc>
            </a:pPr>
            <a:r>
              <a:rPr lang="en-US" sz="23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is a leading </a:t>
            </a:r>
            <a:r>
              <a:rPr lang="en-US" b="true" sz="2347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"/>
              </a:rPr>
              <a:t>Medical Lab Equipments Manufacturers</a:t>
            </a:r>
            <a:r>
              <a:rPr lang="en-US" sz="23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delivering innovative and reliable laboratory solutions for hospitals, diagnostics, and research labs.</a:t>
            </a:r>
          </a:p>
          <a:p>
            <a:pPr algn="ctr">
              <a:lnSpc>
                <a:spcPts val="4083"/>
              </a:lnSpc>
            </a:pPr>
            <a:r>
              <a:rPr lang="en-US" sz="23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Explore more: </a:t>
            </a:r>
            <a:r>
              <a:rPr lang="en-US" b="true" sz="2347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www.naugramedical.com/medical-lab-instruments/medical-refrigerators-and-freezers"/>
              </a:rPr>
              <a:t>https://www.naugramedical.com/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-90437" y="971350"/>
            <a:ext cx="10333648" cy="3006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55"/>
              </a:lnSpc>
            </a:pPr>
            <a:r>
              <a:rPr lang="en-US" b="true" sz="458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MEDICAL LAB EQUIPMENTS MANUFACTURERS</a:t>
            </a:r>
          </a:p>
          <a:p>
            <a:pPr algn="ctr">
              <a:lnSpc>
                <a:spcPts val="8155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-573560" y="17995531"/>
            <a:ext cx="12845386" cy="2775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1"/>
              </a:lnSpc>
            </a:pP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:- 6148/6, Guru Nanak Marg, Ambala Cantt, Haryana, India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 :- +91-9896600003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 </a:t>
            </a: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naugramedical.com/diagnostic-equipments"/>
              </a:rPr>
              <a:t>www.naugramedical.com</a:t>
            </a:r>
          </a:p>
          <a:p>
            <a:pPr algn="ctr">
              <a:lnSpc>
                <a:spcPts val="4481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223412" y="1160196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15733" y="-2628808"/>
            <a:ext cx="11382531" cy="8194018"/>
            <a:chOff x="0" y="0"/>
            <a:chExt cx="9557962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557962" cy="6880554"/>
            </a:xfrm>
            <a:custGeom>
              <a:avLst/>
              <a:gdLst/>
              <a:ahLst/>
              <a:cxnLst/>
              <a:rect r="r" b="b" t="t" l="l"/>
              <a:pathLst>
                <a:path h="6880554" w="9557962">
                  <a:moveTo>
                    <a:pt x="9253162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253162" y="6880554"/>
                  </a:lnTo>
                  <a:cubicBezTo>
                    <a:pt x="9422071" y="6880554"/>
                    <a:pt x="9557962" y="6744664"/>
                    <a:pt x="9557962" y="6575754"/>
                  </a:cubicBezTo>
                  <a:lnTo>
                    <a:pt x="9557962" y="304800"/>
                  </a:lnTo>
                  <a:cubicBezTo>
                    <a:pt x="9557962" y="135890"/>
                    <a:pt x="9422071" y="0"/>
                    <a:pt x="925316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1098202" y="16895521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599843" y="4597899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686396" y="5060395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985677" y="9994346"/>
            <a:ext cx="7676093" cy="5843735"/>
          </a:xfrm>
          <a:custGeom>
            <a:avLst/>
            <a:gdLst/>
            <a:ahLst/>
            <a:cxnLst/>
            <a:rect r="r" b="b" t="t" l="l"/>
            <a:pathLst>
              <a:path h="5843735" w="7676093">
                <a:moveTo>
                  <a:pt x="0" y="0"/>
                </a:moveTo>
                <a:lnTo>
                  <a:pt x="7676093" y="0"/>
                </a:lnTo>
                <a:lnTo>
                  <a:pt x="7676093" y="5843736"/>
                </a:lnTo>
                <a:lnTo>
                  <a:pt x="0" y="58437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501223" y="6778124"/>
            <a:ext cx="14020802" cy="22065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1"/>
              </a:lnSpc>
            </a:pPr>
            <a:r>
              <a:rPr lang="en-US" sz="25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is recognized among top Medical Lab Equipments Manufacturers, offering high-quality laboratory instruments designed for accuracy and performance. We serve hospitals, diagnostic laboratories, and research centers with advanced medical lab solutions.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-90437" y="971350"/>
            <a:ext cx="10333648" cy="3006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55"/>
              </a:lnSpc>
            </a:pPr>
            <a:r>
              <a:rPr lang="en-US" sz="458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ABOUT US</a:t>
            </a:r>
          </a:p>
          <a:p>
            <a:pPr algn="ctr">
              <a:lnSpc>
                <a:spcPts val="8155"/>
              </a:lnSpc>
            </a:pPr>
          </a:p>
          <a:p>
            <a:pPr algn="ctr">
              <a:lnSpc>
                <a:spcPts val="8155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-573560" y="17995531"/>
            <a:ext cx="12845386" cy="2775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1"/>
              </a:lnSpc>
            </a:pP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:- 6148/6, Guru Nanak Marg, Ambala Cantt, Haryana, India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 :- +91-9896600003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 </a:t>
            </a: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/diagnostic-equipments"/>
              </a:rPr>
              <a:t>www.naugramedical.com</a:t>
            </a:r>
          </a:p>
          <a:p>
            <a:pPr algn="ctr">
              <a:lnSpc>
                <a:spcPts val="4481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223412" y="1160196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15733" y="-2628808"/>
            <a:ext cx="11382531" cy="8194018"/>
            <a:chOff x="0" y="0"/>
            <a:chExt cx="9557962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557962" cy="6880554"/>
            </a:xfrm>
            <a:custGeom>
              <a:avLst/>
              <a:gdLst/>
              <a:ahLst/>
              <a:cxnLst/>
              <a:rect r="r" b="b" t="t" l="l"/>
              <a:pathLst>
                <a:path h="6880554" w="9557962">
                  <a:moveTo>
                    <a:pt x="9253162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253162" y="6880554"/>
                  </a:lnTo>
                  <a:cubicBezTo>
                    <a:pt x="9422071" y="6880554"/>
                    <a:pt x="9557962" y="6744664"/>
                    <a:pt x="9557962" y="6575754"/>
                  </a:cubicBezTo>
                  <a:lnTo>
                    <a:pt x="9557962" y="304800"/>
                  </a:lnTo>
                  <a:cubicBezTo>
                    <a:pt x="9557962" y="135890"/>
                    <a:pt x="9422071" y="0"/>
                    <a:pt x="925316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1098202" y="16895521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599843" y="4597899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686396" y="5060395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985677" y="9994346"/>
            <a:ext cx="7676093" cy="5843735"/>
          </a:xfrm>
          <a:custGeom>
            <a:avLst/>
            <a:gdLst/>
            <a:ahLst/>
            <a:cxnLst/>
            <a:rect r="r" b="b" t="t" l="l"/>
            <a:pathLst>
              <a:path h="5843735" w="7676093">
                <a:moveTo>
                  <a:pt x="0" y="0"/>
                </a:moveTo>
                <a:lnTo>
                  <a:pt x="7676093" y="0"/>
                </a:lnTo>
                <a:lnTo>
                  <a:pt x="7676093" y="5843736"/>
                </a:lnTo>
                <a:lnTo>
                  <a:pt x="0" y="58437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501223" y="6778124"/>
            <a:ext cx="14020802" cy="27685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1"/>
              </a:lnSpc>
            </a:pPr>
            <a:r>
              <a:rPr lang="en-US" sz="25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stands out as a trusted Medical Lab Equipments Manufacturers due to quality assurance, innovative technology, competitive pricing, and excellent customer support.</a:t>
            </a:r>
          </a:p>
          <a:p>
            <a:pPr algn="ctr">
              <a:lnSpc>
                <a:spcPts val="4431"/>
              </a:lnSpc>
            </a:pPr>
            <a:r>
              <a:rPr lang="en-US" sz="254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Visit:</a:t>
            </a:r>
            <a:r>
              <a:rPr lang="en-US" sz="25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b="true" sz="2547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"/>
              </a:rPr>
              <a:t>https://www.naugramedical.com/</a:t>
            </a:r>
          </a:p>
          <a:p>
            <a:pPr algn="ctr">
              <a:lnSpc>
                <a:spcPts val="4431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-90437" y="971350"/>
            <a:ext cx="10333648" cy="942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55"/>
              </a:lnSpc>
            </a:pPr>
            <a:r>
              <a:rPr lang="en-US" sz="458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CHOOSE US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-573560" y="17995531"/>
            <a:ext cx="12845386" cy="2775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1"/>
              </a:lnSpc>
            </a:pP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:- 6148/6, Guru Nanak Marg, Ambala Cantt, Haryana, India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 :- +91-9896600003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 </a:t>
            </a: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www.naugramedical.com/diagnostic-equipments"/>
              </a:rPr>
              <a:t>www.naugramedical.com</a:t>
            </a:r>
          </a:p>
          <a:p>
            <a:pPr algn="ctr">
              <a:lnSpc>
                <a:spcPts val="4481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DAGqNbaiySE</dc:identifier>
  <dcterms:modified xsi:type="dcterms:W3CDTF">2011-08-01T06:04:30Z</dcterms:modified>
  <cp:revision>1</cp:revision>
  <dc:title>Medical Refrigerators and Freezers Manufacturers</dc:title>
</cp:coreProperties>
</file>