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5113000" cy="21374100"/>
  <p:notesSz cx="6858000" cy="9144000"/>
  <p:embeddedFontLst>
    <p:embeddedFont>
      <p:font typeface="Canva Sans" charset="1" panose="020B0503030501040103"/>
      <p:regular r:id="rId9"/>
    </p:embeddedFont>
    <p:embeddedFont>
      <p:font typeface="Canva Sans Bold" charset="1" panose="020B0803030501040103"/>
      <p:regular r:id="rId10"/>
    </p:embeddedFont>
    <p:embeddedFont>
      <p:font typeface="League Spartan" charset="1" panose="000008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www.naugramedical.com/medical-lab-instruments/medical-refrigerators-and-freezers" TargetMode="External" Type="http://schemas.openxmlformats.org/officeDocument/2006/relationships/hyperlink"/><Relationship Id="rId5" Target="https://www.naugramedical.com/medical-lab-instruments/medical-refrigerators-and-freezers" TargetMode="External" Type="http://schemas.openxmlformats.org/officeDocument/2006/relationships/hyperlink"/><Relationship Id="rId6" Target="https://www.naugramedical.com/diagnostic-equipments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https://www.naugramedical.com/diagnostic-equipments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https://www.naugramedical.com/medical-lab-instruments/medical-refrigerators-and-freezers" TargetMode="External" Type="http://schemas.openxmlformats.org/officeDocument/2006/relationships/hyperlink"/><Relationship Id="rId5" Target="https://www.naugramedical.com/diagnostic-equipments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9223412" y="1160196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715733" y="-2628808"/>
            <a:ext cx="11382531" cy="8194018"/>
            <a:chOff x="0" y="0"/>
            <a:chExt cx="9557962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557962" cy="6880554"/>
            </a:xfrm>
            <a:custGeom>
              <a:avLst/>
              <a:gdLst/>
              <a:ahLst/>
              <a:cxnLst/>
              <a:rect r="r" b="b" t="t" l="l"/>
              <a:pathLst>
                <a:path h="6880554" w="9557962">
                  <a:moveTo>
                    <a:pt x="9253162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253162" y="6880554"/>
                  </a:lnTo>
                  <a:cubicBezTo>
                    <a:pt x="9422071" y="6880554"/>
                    <a:pt x="9557962" y="6744664"/>
                    <a:pt x="9557962" y="6575754"/>
                  </a:cubicBezTo>
                  <a:lnTo>
                    <a:pt x="9557962" y="304800"/>
                  </a:lnTo>
                  <a:cubicBezTo>
                    <a:pt x="9557962" y="135890"/>
                    <a:pt x="9422071" y="0"/>
                    <a:pt x="9253162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8" id="8"/>
          <p:cNvGrpSpPr/>
          <p:nvPr/>
        </p:nvGrpSpPr>
        <p:grpSpPr>
          <a:xfrm rot="841322">
            <a:off x="-1098202" y="16895521"/>
            <a:ext cx="17396091" cy="614773"/>
            <a:chOff x="0" y="0"/>
            <a:chExt cx="4317642" cy="15258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599843" y="4597899"/>
            <a:ext cx="924993" cy="924993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686396" y="5060395"/>
            <a:ext cx="825604" cy="825604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961585" y="741830"/>
            <a:ext cx="2767591" cy="477171"/>
          </a:xfrm>
          <a:custGeom>
            <a:avLst/>
            <a:gdLst/>
            <a:ahLst/>
            <a:cxnLst/>
            <a:rect r="r" b="b" t="t" l="l"/>
            <a:pathLst>
              <a:path h="477171" w="2767591">
                <a:moveTo>
                  <a:pt x="0" y="0"/>
                </a:moveTo>
                <a:lnTo>
                  <a:pt x="2767591" y="0"/>
                </a:lnTo>
                <a:lnTo>
                  <a:pt x="2767591" y="477170"/>
                </a:lnTo>
                <a:lnTo>
                  <a:pt x="0" y="4771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8697837" y="10078754"/>
            <a:ext cx="5824188" cy="5824188"/>
          </a:xfrm>
          <a:custGeom>
            <a:avLst/>
            <a:gdLst/>
            <a:ahLst/>
            <a:cxnLst/>
            <a:rect r="r" b="b" t="t" l="l"/>
            <a:pathLst>
              <a:path h="5824188" w="5824188">
                <a:moveTo>
                  <a:pt x="0" y="0"/>
                </a:moveTo>
                <a:lnTo>
                  <a:pt x="5824188" y="0"/>
                </a:lnTo>
                <a:lnTo>
                  <a:pt x="5824188" y="5824188"/>
                </a:lnTo>
                <a:lnTo>
                  <a:pt x="0" y="58241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501223" y="6828489"/>
            <a:ext cx="14020802" cy="35537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83"/>
              </a:lnSpc>
            </a:pPr>
            <a:r>
              <a:rPr lang="en-US" sz="234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Naugramedicals is a leading name among </a:t>
            </a:r>
            <a:r>
              <a:rPr lang="en-US" b="true" sz="2347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naugramedical.com/medical-lab-instruments/medical-refrigerators-and-freezers"/>
              </a:rPr>
              <a:t>Medical Refrigerators and Freezers Manufacturers</a:t>
            </a:r>
            <a:r>
              <a:rPr lang="en-US" sz="234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offering advanced cold storage solutions for hospitals, laboratories, and research centers. Our equipment ensures precise temperature control, reliability, and safety for storing vaccines, medicines, and biological samples.</a:t>
            </a:r>
          </a:p>
          <a:p>
            <a:pPr algn="ctr">
              <a:lnSpc>
                <a:spcPts val="4083"/>
              </a:lnSpc>
            </a:pPr>
            <a:r>
              <a:rPr lang="en-US" sz="234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Explore more: </a:t>
            </a:r>
            <a:r>
              <a:rPr lang="en-US" b="true" sz="2347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5" tooltip="https://www.naugramedical.com/medical-lab-instruments/medical-refrigerators-and-freezers"/>
              </a:rPr>
              <a:t>https://www.naugramedical.com/medical-lab-instruments/medical-refrigerators-and-freezers</a:t>
            </a:r>
          </a:p>
          <a:p>
            <a:pPr algn="ctr">
              <a:lnSpc>
                <a:spcPts val="4083"/>
              </a:lnSpc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-90437" y="971350"/>
            <a:ext cx="10333648" cy="19742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55"/>
              </a:lnSpc>
            </a:pPr>
            <a:r>
              <a:rPr lang="en-US" b="true" sz="458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MEDICAL REFRIGERATORS AND FREEZERS MANUFACTURERS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-573560" y="17995531"/>
            <a:ext cx="12845386" cy="27756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1"/>
              </a:lnSpc>
            </a:pP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:- 6148/6, Guru Nanak Marg, Ambala Cantt, Haryana, India</a:t>
            </a: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 :- +91-9896600003</a:t>
            </a: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 :-  </a:t>
            </a: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6" tooltip="https://www.naugramedical.com/diagnostic-equipments"/>
              </a:rPr>
              <a:t>www.naugramedical.com</a:t>
            </a:r>
          </a:p>
          <a:p>
            <a:pPr algn="ctr">
              <a:lnSpc>
                <a:spcPts val="4481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9223412" y="1160196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715733" y="-2628808"/>
            <a:ext cx="11382531" cy="8194018"/>
            <a:chOff x="0" y="0"/>
            <a:chExt cx="9557962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557962" cy="6880554"/>
            </a:xfrm>
            <a:custGeom>
              <a:avLst/>
              <a:gdLst/>
              <a:ahLst/>
              <a:cxnLst/>
              <a:rect r="r" b="b" t="t" l="l"/>
              <a:pathLst>
                <a:path h="6880554" w="9557962">
                  <a:moveTo>
                    <a:pt x="9253162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253162" y="6880554"/>
                  </a:lnTo>
                  <a:cubicBezTo>
                    <a:pt x="9422071" y="6880554"/>
                    <a:pt x="9557962" y="6744664"/>
                    <a:pt x="9557962" y="6575754"/>
                  </a:cubicBezTo>
                  <a:lnTo>
                    <a:pt x="9557962" y="304800"/>
                  </a:lnTo>
                  <a:cubicBezTo>
                    <a:pt x="9557962" y="135890"/>
                    <a:pt x="9422071" y="0"/>
                    <a:pt x="9253162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8" id="8"/>
          <p:cNvGrpSpPr/>
          <p:nvPr/>
        </p:nvGrpSpPr>
        <p:grpSpPr>
          <a:xfrm rot="841322">
            <a:off x="-1098202" y="16895521"/>
            <a:ext cx="17396091" cy="614773"/>
            <a:chOff x="0" y="0"/>
            <a:chExt cx="4317642" cy="15258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599843" y="4597899"/>
            <a:ext cx="924993" cy="924993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686396" y="5060395"/>
            <a:ext cx="825604" cy="825604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961585" y="741830"/>
            <a:ext cx="2767591" cy="477171"/>
          </a:xfrm>
          <a:custGeom>
            <a:avLst/>
            <a:gdLst/>
            <a:ahLst/>
            <a:cxnLst/>
            <a:rect r="r" b="b" t="t" l="l"/>
            <a:pathLst>
              <a:path h="477171" w="2767591">
                <a:moveTo>
                  <a:pt x="0" y="0"/>
                </a:moveTo>
                <a:lnTo>
                  <a:pt x="2767591" y="0"/>
                </a:lnTo>
                <a:lnTo>
                  <a:pt x="2767591" y="477170"/>
                </a:lnTo>
                <a:lnTo>
                  <a:pt x="0" y="4771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8272276" y="9843104"/>
            <a:ext cx="6249750" cy="6249750"/>
          </a:xfrm>
          <a:custGeom>
            <a:avLst/>
            <a:gdLst/>
            <a:ahLst/>
            <a:cxnLst/>
            <a:rect r="r" b="b" t="t" l="l"/>
            <a:pathLst>
              <a:path h="6249750" w="6249750">
                <a:moveTo>
                  <a:pt x="0" y="0"/>
                </a:moveTo>
                <a:lnTo>
                  <a:pt x="6249749" y="0"/>
                </a:lnTo>
                <a:lnTo>
                  <a:pt x="6249749" y="6249749"/>
                </a:lnTo>
                <a:lnTo>
                  <a:pt x="0" y="62497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152727" y="6896805"/>
            <a:ext cx="14814545" cy="2134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15"/>
              </a:lnSpc>
            </a:pPr>
            <a:r>
              <a:rPr lang="en-US" sz="24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Naugramedicals designs medical refrigeration systems with cutting-edge technology to maintain consistent temperature ranges. Our products feature digital controls, energy efficiency, low noise operation, and uniform cooling, ensuring the integrity of sensitive medical and laboratory materials.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-90437" y="971350"/>
            <a:ext cx="10333648" cy="9421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55"/>
              </a:lnSpc>
            </a:pPr>
            <a:r>
              <a:rPr lang="en-US" sz="458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PRODUCT FEATURES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-573560" y="17995531"/>
            <a:ext cx="12845386" cy="27756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1"/>
              </a:lnSpc>
            </a:pP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:- 6148/6, Guru Nanak Marg, Ambala Cantt, Haryana, India</a:t>
            </a: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 :- +91-9896600003</a:t>
            </a: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 :-  </a:t>
            </a: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naugramedical.com/diagnostic-equipments"/>
              </a:rPr>
              <a:t>www.naugramedical.com</a:t>
            </a:r>
          </a:p>
          <a:p>
            <a:pPr algn="ctr">
              <a:lnSpc>
                <a:spcPts val="4481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9223412" y="1160196"/>
            <a:ext cx="2039597" cy="4563683"/>
            <a:chOff x="0" y="0"/>
            <a:chExt cx="2311400" cy="51718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11400" cy="5171853"/>
            </a:xfrm>
            <a:custGeom>
              <a:avLst/>
              <a:gdLst/>
              <a:ahLst/>
              <a:cxnLst/>
              <a:rect r="r" b="b" t="t" l="l"/>
              <a:pathLst>
                <a:path h="5171853" w="2311400">
                  <a:moveTo>
                    <a:pt x="2006600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867053"/>
                  </a:lnTo>
                  <a:cubicBezTo>
                    <a:pt x="0" y="5035963"/>
                    <a:pt x="135890" y="5171853"/>
                    <a:pt x="304800" y="5171853"/>
                  </a:cubicBezTo>
                  <a:lnTo>
                    <a:pt x="2006600" y="5171853"/>
                  </a:lnTo>
                  <a:cubicBezTo>
                    <a:pt x="2175510" y="5171853"/>
                    <a:pt x="2311400" y="5035963"/>
                    <a:pt x="2311400" y="4867053"/>
                  </a:cubicBezTo>
                  <a:lnTo>
                    <a:pt x="2311400" y="304800"/>
                  </a:lnTo>
                  <a:cubicBezTo>
                    <a:pt x="2311400" y="135890"/>
                    <a:pt x="2175510" y="0"/>
                    <a:pt x="20066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715733" y="-2628808"/>
            <a:ext cx="11382531" cy="8194018"/>
            <a:chOff x="0" y="0"/>
            <a:chExt cx="9557962" cy="68805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557962" cy="6880554"/>
            </a:xfrm>
            <a:custGeom>
              <a:avLst/>
              <a:gdLst/>
              <a:ahLst/>
              <a:cxnLst/>
              <a:rect r="r" b="b" t="t" l="l"/>
              <a:pathLst>
                <a:path h="6880554" w="9557962">
                  <a:moveTo>
                    <a:pt x="9253162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253162" y="6880554"/>
                  </a:lnTo>
                  <a:cubicBezTo>
                    <a:pt x="9422071" y="6880554"/>
                    <a:pt x="9557962" y="6744664"/>
                    <a:pt x="9557962" y="6575754"/>
                  </a:cubicBezTo>
                  <a:lnTo>
                    <a:pt x="9557962" y="304800"/>
                  </a:lnTo>
                  <a:cubicBezTo>
                    <a:pt x="9557962" y="135890"/>
                    <a:pt x="9422071" y="0"/>
                    <a:pt x="9253162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8" id="8"/>
          <p:cNvGrpSpPr/>
          <p:nvPr/>
        </p:nvGrpSpPr>
        <p:grpSpPr>
          <a:xfrm rot="841322">
            <a:off x="-1098202" y="16895521"/>
            <a:ext cx="17396091" cy="614773"/>
            <a:chOff x="0" y="0"/>
            <a:chExt cx="4317642" cy="15258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599843" y="4597899"/>
            <a:ext cx="924993" cy="924993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686396" y="5060395"/>
            <a:ext cx="825604" cy="825604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961585" y="741830"/>
            <a:ext cx="2767591" cy="477171"/>
          </a:xfrm>
          <a:custGeom>
            <a:avLst/>
            <a:gdLst/>
            <a:ahLst/>
            <a:cxnLst/>
            <a:rect r="r" b="b" t="t" l="l"/>
            <a:pathLst>
              <a:path h="477171" w="2767591">
                <a:moveTo>
                  <a:pt x="0" y="0"/>
                </a:moveTo>
                <a:lnTo>
                  <a:pt x="2767591" y="0"/>
                </a:lnTo>
                <a:lnTo>
                  <a:pt x="2767591" y="477170"/>
                </a:lnTo>
                <a:lnTo>
                  <a:pt x="0" y="4771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8272276" y="9843104"/>
            <a:ext cx="6249750" cy="6249750"/>
          </a:xfrm>
          <a:custGeom>
            <a:avLst/>
            <a:gdLst/>
            <a:ahLst/>
            <a:cxnLst/>
            <a:rect r="r" b="b" t="t" l="l"/>
            <a:pathLst>
              <a:path h="6249750" w="6249750">
                <a:moveTo>
                  <a:pt x="0" y="0"/>
                </a:moveTo>
                <a:lnTo>
                  <a:pt x="6249749" y="0"/>
                </a:lnTo>
                <a:lnTo>
                  <a:pt x="6249749" y="6249749"/>
                </a:lnTo>
                <a:lnTo>
                  <a:pt x="0" y="62497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152727" y="6896805"/>
            <a:ext cx="14814545" cy="26779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15"/>
              </a:lnSpc>
            </a:pPr>
            <a:r>
              <a:rPr lang="en-US" sz="24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As trusted Medical Refrigerators and Freezers Manufacturers, Naugramedicals focuses on quality, durability, and compliance with international standards. Our solutions are designed to meet modern healthcare needs with efficient performance and long-lasting reliability.</a:t>
            </a:r>
          </a:p>
          <a:p>
            <a:pPr algn="ctr">
              <a:lnSpc>
                <a:spcPts val="4315"/>
              </a:lnSpc>
            </a:pPr>
            <a:r>
              <a:rPr lang="en-US" sz="24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Explore more: </a:t>
            </a:r>
            <a:r>
              <a:rPr lang="en-US" b="true" sz="2479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naugramedical.com/medical-lab-instruments/medical-refrigerators-and-freezers"/>
              </a:rPr>
              <a:t>https://www.naugramedical.com/medical-lab-instruments/medical-refrigerators-and-freezers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-90437" y="971350"/>
            <a:ext cx="10333648" cy="19742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55"/>
              </a:lnSpc>
            </a:pPr>
            <a:r>
              <a:rPr lang="en-US" sz="458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WHY CHOOSE </a:t>
            </a:r>
          </a:p>
          <a:p>
            <a:pPr algn="ctr">
              <a:lnSpc>
                <a:spcPts val="8155"/>
              </a:lnSpc>
            </a:pPr>
            <a:r>
              <a:rPr lang="en-US" sz="458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NAUGRAMEDICALS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-573560" y="17995531"/>
            <a:ext cx="12845386" cy="27756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1"/>
              </a:lnSpc>
            </a:pP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:- 6148/6, Guru Nanak Marg, Ambala Cantt, Haryana, India</a:t>
            </a: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 :- +91-9896600003</a:t>
            </a:r>
          </a:p>
          <a:p>
            <a:pPr algn="ctr">
              <a:lnSpc>
                <a:spcPts val="4481"/>
              </a:lnSpc>
            </a:pP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 :-  </a:t>
            </a:r>
            <a:r>
              <a:rPr lang="en-US" b="true" sz="2636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5" tooltip="https://www.naugramedical.com/diagnostic-equipments"/>
              </a:rPr>
              <a:t>www.naugramedical.com</a:t>
            </a:r>
          </a:p>
          <a:p>
            <a:pPr algn="ctr">
              <a:lnSpc>
                <a:spcPts val="4481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DAGqNbaiySE</dc:identifier>
  <dcterms:modified xsi:type="dcterms:W3CDTF">2011-08-01T06:04:30Z</dcterms:modified>
  <cp:revision>1</cp:revision>
  <dc:title>Medical Refrigerators and Freezers Manufacturers</dc:title>
</cp:coreProperties>
</file>