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lice Bold" charset="1" panose="00000500000000000000"/>
      <p:regular r:id="rId11"/>
    </p:embeddedFont>
    <p:embeddedFont>
      <p:font typeface="Alice" charset="1" panose="00000500000000000000"/>
      <p:regular r:id="rId12"/>
    </p:embeddedFont>
    <p:embeddedFont>
      <p:font typeface="Glacial Indifference" charset="1" panose="00000000000000000000"/>
      <p:regular r:id="rId13"/>
    </p:embeddedFont>
    <p:embeddedFont>
      <p:font typeface="Poppins Bold" charset="1" panose="000008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city/tea-cafe-franchise-indore" TargetMode="External" Type="http://schemas.openxmlformats.org/officeDocument/2006/relationships/hyperlink"/><Relationship Id="rId5" Target="https://tealogy.in/city/tea-cafe-franchise-indor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Relationship Id="rId4" Target="https://tealogy.in/city/tea-cafe-franchise-indore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https://tealogy.in/city/tea-cafe-franchise-indore" TargetMode="External" Type="http://schemas.openxmlformats.org/officeDocument/2006/relationships/hyperlink"/><Relationship Id="rId4" Target="https://tealogy.in/city/tea-cafe-franchise-indore" TargetMode="External" Type="http://schemas.openxmlformats.org/officeDocument/2006/relationships/hyperlink"/><Relationship Id="rId5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https://tealogy.in/city/tea-cafe-franchise-indore" TargetMode="External" Type="http://schemas.openxmlformats.org/officeDocument/2006/relationships/hyperlink"/><Relationship Id="rId4" Target="https://tealogy.in/city/tea-cafe-franchise-indore" TargetMode="External" Type="http://schemas.openxmlformats.org/officeDocument/2006/relationships/hyperlink"/><Relationship Id="rId5" Target="../media/image5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6.png" Type="http://schemas.openxmlformats.org/officeDocument/2006/relationships/image"/><Relationship Id="rId4" Target="https://tealogy.in/city/tea-cafe-franchise-indore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9E6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52484" y="1631818"/>
            <a:ext cx="6406816" cy="6497046"/>
            <a:chOff x="0" y="0"/>
            <a:chExt cx="992583" cy="10065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92583" cy="1006562"/>
            </a:xfrm>
            <a:custGeom>
              <a:avLst/>
              <a:gdLst/>
              <a:ahLst/>
              <a:cxnLst/>
              <a:rect r="r" b="b" t="t" l="l"/>
              <a:pathLst>
                <a:path h="1006562" w="992583">
                  <a:moveTo>
                    <a:pt x="120839" y="0"/>
                  </a:moveTo>
                  <a:lnTo>
                    <a:pt x="871745" y="0"/>
                  </a:lnTo>
                  <a:cubicBezTo>
                    <a:pt x="903793" y="0"/>
                    <a:pt x="934529" y="12731"/>
                    <a:pt x="957191" y="35393"/>
                  </a:cubicBezTo>
                  <a:cubicBezTo>
                    <a:pt x="979852" y="58055"/>
                    <a:pt x="992583" y="88790"/>
                    <a:pt x="992583" y="120839"/>
                  </a:cubicBezTo>
                  <a:lnTo>
                    <a:pt x="992583" y="885724"/>
                  </a:lnTo>
                  <a:cubicBezTo>
                    <a:pt x="992583" y="952461"/>
                    <a:pt x="938482" y="1006562"/>
                    <a:pt x="871745" y="1006562"/>
                  </a:cubicBezTo>
                  <a:lnTo>
                    <a:pt x="120839" y="1006562"/>
                  </a:lnTo>
                  <a:cubicBezTo>
                    <a:pt x="88790" y="1006562"/>
                    <a:pt x="58055" y="993831"/>
                    <a:pt x="35393" y="971169"/>
                  </a:cubicBezTo>
                  <a:cubicBezTo>
                    <a:pt x="12731" y="948508"/>
                    <a:pt x="0" y="917772"/>
                    <a:pt x="0" y="885724"/>
                  </a:cubicBezTo>
                  <a:lnTo>
                    <a:pt x="0" y="120839"/>
                  </a:lnTo>
                  <a:cubicBezTo>
                    <a:pt x="0" y="54101"/>
                    <a:pt x="54101" y="0"/>
                    <a:pt x="120839" y="0"/>
                  </a:cubicBezTo>
                  <a:close/>
                </a:path>
              </a:pathLst>
            </a:custGeom>
            <a:blipFill>
              <a:blip r:embed="rId2"/>
              <a:stretch>
                <a:fillRect l="-40218" t="0" r="-4021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38204" y="1316470"/>
            <a:ext cx="7445871" cy="746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3"/>
              </a:lnSpc>
              <a:spcBef>
                <a:spcPct val="0"/>
              </a:spcBef>
            </a:pP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Caf</a:t>
            </a: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e Business Model In Indore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52294" y="3364001"/>
            <a:ext cx="9147358" cy="5712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The </a:t>
            </a:r>
            <a:r>
              <a:rPr lang="en-US" sz="2720" u="sng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/city/tea-cafe-franchise-indore"/>
              </a:rPr>
              <a:t>Cafe Business Model In Indore</a:t>
            </a:r>
            <a:r>
              <a:rPr lang="en-US" sz="272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 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is gaining strong popularity as the city embraces modern cafe culture. Tealogy brings a perfect blend of tradition and innovation with its premium tea offerings and authentic kulhad chai experience.</a:t>
            </a:r>
          </a:p>
          <a:p>
            <a:pPr algn="l">
              <a:lnSpc>
                <a:spcPts val="3808"/>
              </a:lnSpc>
            </a:pPr>
          </a:p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Key Highlights: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Growing demand for tea cafes in Indore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Unique kulhad chai concept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Blend of t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raditional and modern experience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Strong brand value of Tealogy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Start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 Your Tea Journey with Tealogy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21226" y="9319488"/>
            <a:ext cx="680561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</a:t>
            </a:r>
            <a:r>
              <a:rPr lang="en-US" sz="2200" u="sng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5" tooltip="https://tealogy.in/city/tea-cafe-franchise-indore"/>
              </a:rPr>
              <a:t> https://tealogy.in/city/tea-cafe-franchise-indore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9E6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314354" y="1545937"/>
            <a:ext cx="5547210" cy="7195126"/>
          </a:xfrm>
          <a:custGeom>
            <a:avLst/>
            <a:gdLst/>
            <a:ahLst/>
            <a:cxnLst/>
            <a:rect r="r" b="b" t="t" l="l"/>
            <a:pathLst>
              <a:path h="7195126" w="5547210">
                <a:moveTo>
                  <a:pt x="0" y="0"/>
                </a:moveTo>
                <a:lnTo>
                  <a:pt x="5547210" y="0"/>
                </a:lnTo>
                <a:lnTo>
                  <a:pt x="5547210" y="7195126"/>
                </a:lnTo>
                <a:lnTo>
                  <a:pt x="0" y="71951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52294" y="3364001"/>
            <a:ext cx="9147358" cy="4764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The Cafe Business Model In Indore by Tealogy is designed for those who want to enter the food and beverage industry with a trusted and successful concept.</a:t>
            </a:r>
          </a:p>
          <a:p>
            <a:pPr algn="l">
              <a:lnSpc>
                <a:spcPts val="3808"/>
              </a:lnSpc>
            </a:pPr>
          </a:p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Benefits: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High demand for quality tea experiences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E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asy to operate business model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Attract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ive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 and welcoming cafe ambiance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Scalable and profitable opportunity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A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 Perfect Opportunity for Entrepreneurs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977" y="1316470"/>
            <a:ext cx="5094833" cy="746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93"/>
              </a:lnSpc>
              <a:spcBef>
                <a:spcPct val="0"/>
              </a:spcBef>
            </a:pP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Why Choose Tealogy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21226" y="9319488"/>
            <a:ext cx="680561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</a:t>
            </a:r>
            <a:r>
              <a:rPr lang="en-US" sz="2200" u="sng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4" tooltip="https://tealogy.in/city/tea-cafe-franchise-indore"/>
              </a:rPr>
              <a:t> https://tealogy.in/city/tea-cafe-franchise-indore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9E6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52294" y="3364001"/>
            <a:ext cx="9147358" cy="4760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With the </a:t>
            </a:r>
            <a:r>
              <a:rPr lang="en-US" sz="2720" u="sng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  <a:hlinkClick r:id="rId3" tooltip="https://tealogy.in/city/tea-cafe-franchise-indore"/>
              </a:rPr>
              <a:t>Cafe Business Model In Indore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, Tealogy provides end-to-end support to ensure smooth operations and long-term success.</a:t>
            </a:r>
          </a:p>
          <a:p>
            <a:pPr algn="l">
              <a:lnSpc>
                <a:spcPts val="3808"/>
              </a:lnSpc>
            </a:pPr>
          </a:p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What You Get: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Site selection and setup guidance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Professional staff training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Marketing and branding support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P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remium tea ingredients and supply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Complete F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ranchis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e Support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52294" y="1461479"/>
            <a:ext cx="6227266" cy="746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93"/>
              </a:lnSpc>
              <a:spcBef>
                <a:spcPct val="0"/>
              </a:spcBef>
            </a:pP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Features of Caf</a:t>
            </a: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e Business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21226" y="9319488"/>
            <a:ext cx="680561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</a:t>
            </a:r>
            <a:r>
              <a:rPr lang="en-US" sz="2200" u="sng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4" tooltip="https://tealogy.in/city/tea-cafe-franchise-indore"/>
              </a:rPr>
              <a:t> https://tealogy.in/city/tea-cafe-franchise-indore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852484" y="1631818"/>
            <a:ext cx="6406816" cy="6497046"/>
            <a:chOff x="0" y="0"/>
            <a:chExt cx="992583" cy="100656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92583" cy="1006562"/>
            </a:xfrm>
            <a:custGeom>
              <a:avLst/>
              <a:gdLst/>
              <a:ahLst/>
              <a:cxnLst/>
              <a:rect r="r" b="b" t="t" l="l"/>
              <a:pathLst>
                <a:path h="1006562" w="992583">
                  <a:moveTo>
                    <a:pt x="120839" y="0"/>
                  </a:moveTo>
                  <a:lnTo>
                    <a:pt x="871745" y="0"/>
                  </a:lnTo>
                  <a:cubicBezTo>
                    <a:pt x="903793" y="0"/>
                    <a:pt x="934529" y="12731"/>
                    <a:pt x="957191" y="35393"/>
                  </a:cubicBezTo>
                  <a:cubicBezTo>
                    <a:pt x="979852" y="58055"/>
                    <a:pt x="992583" y="88790"/>
                    <a:pt x="992583" y="120839"/>
                  </a:cubicBezTo>
                  <a:lnTo>
                    <a:pt x="992583" y="885724"/>
                  </a:lnTo>
                  <a:cubicBezTo>
                    <a:pt x="992583" y="952461"/>
                    <a:pt x="938482" y="1006562"/>
                    <a:pt x="871745" y="1006562"/>
                  </a:cubicBezTo>
                  <a:lnTo>
                    <a:pt x="120839" y="1006562"/>
                  </a:lnTo>
                  <a:cubicBezTo>
                    <a:pt x="88790" y="1006562"/>
                    <a:pt x="58055" y="993831"/>
                    <a:pt x="35393" y="971169"/>
                  </a:cubicBezTo>
                  <a:cubicBezTo>
                    <a:pt x="12731" y="948508"/>
                    <a:pt x="0" y="917772"/>
                    <a:pt x="0" y="885724"/>
                  </a:cubicBezTo>
                  <a:lnTo>
                    <a:pt x="0" y="120839"/>
                  </a:lnTo>
                  <a:cubicBezTo>
                    <a:pt x="0" y="54101"/>
                    <a:pt x="54101" y="0"/>
                    <a:pt x="120839" y="0"/>
                  </a:cubicBezTo>
                  <a:close/>
                </a:path>
              </a:pathLst>
            </a:custGeom>
            <a:blipFill>
              <a:blip r:embed="rId5"/>
              <a:stretch>
                <a:fillRect l="-49166" t="0" r="-66067" b="0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9E6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52294" y="3364001"/>
            <a:ext cx="9147358" cy="4760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The </a:t>
            </a:r>
            <a:r>
              <a:rPr lang="en-US" sz="2720" u="sng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  <a:hlinkClick r:id="rId3" tooltip="https://tealogy.in/city/tea-cafe-franchise-indore"/>
              </a:rPr>
              <a:t>Cafe Business Model In Indore 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offers a great chance to build a loyal customer base with high-quality tea and a memorable cafe experience.</a:t>
            </a:r>
          </a:p>
          <a:p>
            <a:pPr algn="l">
              <a:lnSpc>
                <a:spcPts val="3808"/>
              </a:lnSpc>
            </a:pPr>
          </a:p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Why It Works: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Strong customer connection with kulhad chai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Consistent quality and taste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Increasing cafe culture in Indore</a:t>
            </a:r>
          </a:p>
          <a:p>
            <a:pPr algn="l" marL="587289" indent="-293645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Proven and reliable business model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Build 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a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 Successful Tea Cafe Business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52294" y="7830534"/>
            <a:ext cx="9147358" cy="950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J</a:t>
            </a:r>
            <a:r>
              <a:rPr lang="en-US" sz="272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oin Tealogy and explore the Cafe Business Model In Indore to start your successful tea cafe journey today!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1394115"/>
            <a:ext cx="4645075" cy="746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93"/>
              </a:lnSpc>
              <a:spcBef>
                <a:spcPct val="0"/>
              </a:spcBef>
            </a:pP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Grow with Tealogy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21226" y="9319488"/>
            <a:ext cx="680561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</a:t>
            </a:r>
            <a:r>
              <a:rPr lang="en-US" sz="2200" u="sng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4" tooltip="https://tealogy.in/city/tea-cafe-franchise-indore"/>
              </a:rPr>
              <a:t> https://tealogy.in/city/tea-cafe-franchise-indore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0852484" y="1631818"/>
            <a:ext cx="6406816" cy="6497046"/>
            <a:chOff x="0" y="0"/>
            <a:chExt cx="992583" cy="100656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92583" cy="1006562"/>
            </a:xfrm>
            <a:custGeom>
              <a:avLst/>
              <a:gdLst/>
              <a:ahLst/>
              <a:cxnLst/>
              <a:rect r="r" b="b" t="t" l="l"/>
              <a:pathLst>
                <a:path h="1006562" w="992583">
                  <a:moveTo>
                    <a:pt x="120839" y="0"/>
                  </a:moveTo>
                  <a:lnTo>
                    <a:pt x="871745" y="0"/>
                  </a:lnTo>
                  <a:cubicBezTo>
                    <a:pt x="903793" y="0"/>
                    <a:pt x="934529" y="12731"/>
                    <a:pt x="957191" y="35393"/>
                  </a:cubicBezTo>
                  <a:cubicBezTo>
                    <a:pt x="979852" y="58055"/>
                    <a:pt x="992583" y="88790"/>
                    <a:pt x="992583" y="120839"/>
                  </a:cubicBezTo>
                  <a:lnTo>
                    <a:pt x="992583" y="885724"/>
                  </a:lnTo>
                  <a:cubicBezTo>
                    <a:pt x="992583" y="952461"/>
                    <a:pt x="938482" y="1006562"/>
                    <a:pt x="871745" y="1006562"/>
                  </a:cubicBezTo>
                  <a:lnTo>
                    <a:pt x="120839" y="1006562"/>
                  </a:lnTo>
                  <a:cubicBezTo>
                    <a:pt x="88790" y="1006562"/>
                    <a:pt x="58055" y="993831"/>
                    <a:pt x="35393" y="971169"/>
                  </a:cubicBezTo>
                  <a:cubicBezTo>
                    <a:pt x="12731" y="948508"/>
                    <a:pt x="0" y="917772"/>
                    <a:pt x="0" y="885724"/>
                  </a:cubicBezTo>
                  <a:lnTo>
                    <a:pt x="0" y="120839"/>
                  </a:lnTo>
                  <a:cubicBezTo>
                    <a:pt x="0" y="54101"/>
                    <a:pt x="54101" y="0"/>
                    <a:pt x="120839" y="0"/>
                  </a:cubicBezTo>
                  <a:close/>
                </a:path>
              </a:pathLst>
            </a:custGeom>
            <a:blipFill>
              <a:blip r:embed="rId5"/>
              <a:stretch>
                <a:fillRect l="-17605" t="0" r="-17605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9E6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121736" y="2755892"/>
            <a:ext cx="4065286" cy="5272966"/>
          </a:xfrm>
          <a:custGeom>
            <a:avLst/>
            <a:gdLst/>
            <a:ahLst/>
            <a:cxnLst/>
            <a:rect r="r" b="b" t="t" l="l"/>
            <a:pathLst>
              <a:path h="5272966" w="4065286">
                <a:moveTo>
                  <a:pt x="0" y="0"/>
                </a:moveTo>
                <a:lnTo>
                  <a:pt x="4065286" y="0"/>
                </a:lnTo>
                <a:lnTo>
                  <a:pt x="4065286" y="5272965"/>
                </a:lnTo>
                <a:lnTo>
                  <a:pt x="0" y="527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883992" y="790575"/>
            <a:ext cx="7291481" cy="2073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92"/>
              </a:lnSpc>
            </a:pPr>
            <a:r>
              <a:rPr lang="en-US" sz="12066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20402" y="4444918"/>
            <a:ext cx="11994729" cy="3583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Address - 503-A/B, 5th Floor Princess Business Sky Park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Block no. 23,24 SCH No.54, PU-3 Commercial,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 C21, AB Rd, Indore, Madhya Pradesh 452001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Phone: +91-6269112500/ +91-6269120500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Email: business@tealogy.in / Visit -</a:t>
            </a:r>
            <a:r>
              <a:rPr lang="en-US" sz="2900" u="sng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4" tooltip="https://tealogy.in/city/tea-cafe-franchise-indore"/>
              </a:rPr>
              <a:t> https://tealogy.in/city/tea-cafe-franchise-indore</a:t>
            </a:r>
          </a:p>
          <a:p>
            <a:pPr algn="l">
              <a:lnSpc>
                <a:spcPts val="406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420402" y="3633031"/>
            <a:ext cx="6181995" cy="57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b="true" sz="44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DETAILS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Cafe Business Model In Indore</dc:title>
</cp:coreProperties>
</file>