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Alice Bold" charset="1" panose="00000500000000000000"/>
      <p:regular r:id="rId11"/>
    </p:embeddedFont>
    <p:embeddedFont>
      <p:font typeface="Alice" charset="1" panose="00000500000000000000"/>
      <p:regular r:id="rId12"/>
    </p:embeddedFont>
    <p:embeddedFont>
      <p:font typeface="Glacial Indifference" charset="1" panose="00000000000000000000"/>
      <p:regular r:id="rId13"/>
    </p:embeddedFont>
    <p:embeddedFont>
      <p:font typeface="Poppins Bold" charset="1" panose="000008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tealogy.in/city/tea-cafe-franchise-hyderabad" TargetMode="External" Type="http://schemas.openxmlformats.org/officeDocument/2006/relationships/hyperlink"/><Relationship Id="rId5" Target="https://tealogy.in/city/tea-cafe-franchise-hyderabad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6.png" Type="http://schemas.openxmlformats.org/officeDocument/2006/relationships/image"/><Relationship Id="rId4" Target="https://tealogy.in/city/tea-cafe-franchise-hyderabad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938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852484" y="1631818"/>
            <a:ext cx="6406816" cy="6497046"/>
            <a:chOff x="0" y="0"/>
            <a:chExt cx="992583" cy="10065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92583" cy="1006562"/>
            </a:xfrm>
            <a:custGeom>
              <a:avLst/>
              <a:gdLst/>
              <a:ahLst/>
              <a:cxnLst/>
              <a:rect r="r" b="b" t="t" l="l"/>
              <a:pathLst>
                <a:path h="1006562" w="992583">
                  <a:moveTo>
                    <a:pt x="120839" y="0"/>
                  </a:moveTo>
                  <a:lnTo>
                    <a:pt x="871745" y="0"/>
                  </a:lnTo>
                  <a:cubicBezTo>
                    <a:pt x="903793" y="0"/>
                    <a:pt x="934529" y="12731"/>
                    <a:pt x="957191" y="35393"/>
                  </a:cubicBezTo>
                  <a:cubicBezTo>
                    <a:pt x="979852" y="58055"/>
                    <a:pt x="992583" y="88790"/>
                    <a:pt x="992583" y="120839"/>
                  </a:cubicBezTo>
                  <a:lnTo>
                    <a:pt x="992583" y="885724"/>
                  </a:lnTo>
                  <a:cubicBezTo>
                    <a:pt x="992583" y="952461"/>
                    <a:pt x="938482" y="1006562"/>
                    <a:pt x="871745" y="1006562"/>
                  </a:cubicBezTo>
                  <a:lnTo>
                    <a:pt x="120839" y="1006562"/>
                  </a:lnTo>
                  <a:cubicBezTo>
                    <a:pt x="88790" y="1006562"/>
                    <a:pt x="58055" y="993831"/>
                    <a:pt x="35393" y="971169"/>
                  </a:cubicBezTo>
                  <a:cubicBezTo>
                    <a:pt x="12731" y="948508"/>
                    <a:pt x="0" y="917772"/>
                    <a:pt x="0" y="885724"/>
                  </a:cubicBezTo>
                  <a:lnTo>
                    <a:pt x="0" y="120839"/>
                  </a:lnTo>
                  <a:cubicBezTo>
                    <a:pt x="0" y="54101"/>
                    <a:pt x="54101" y="0"/>
                    <a:pt x="120839" y="0"/>
                  </a:cubicBezTo>
                  <a:close/>
                </a:path>
              </a:pathLst>
            </a:custGeom>
            <a:blipFill>
              <a:blip r:embed="rId2"/>
              <a:stretch>
                <a:fillRect l="-40250" t="0" r="-40250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301551" y="396533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1" y="0"/>
                </a:lnTo>
                <a:lnTo>
                  <a:pt x="1118851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977" y="1897495"/>
            <a:ext cx="7083326" cy="7467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93"/>
              </a:lnSpc>
              <a:spcBef>
                <a:spcPct val="0"/>
              </a:spcBef>
            </a:pPr>
            <a:r>
              <a:rPr lang="en-US" sz="4352" u="sng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tealogy.in/city/tea-cafe-franchise-hyderabad"/>
              </a:rPr>
              <a:t>Caf</a:t>
            </a:r>
            <a:r>
              <a:rPr lang="en-US" sz="4352" u="sng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  <a:hlinkClick r:id="rId5" tooltip="https://tealogy.in/city/tea-cafe-franchise-hyderabad"/>
              </a:rPr>
              <a:t>e Franchise in Hyderabad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52294" y="3364001"/>
            <a:ext cx="9147358" cy="47648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Hyderabad is one of the fastest-growing cities with a strong cafe culture. Tealogy offers a perfect opportunity to start your own cafe franchise with a unique kulhad chai concept that blends tradition with modern taste.</a:t>
            </a:r>
          </a:p>
          <a:p>
            <a:pPr algn="l">
              <a:lnSpc>
                <a:spcPts val="3808"/>
              </a:lnSpc>
            </a:pP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Growing demand for tea cafes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Strong urban customer base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Unique kulhad chai concept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Trusted and growing brand</a:t>
            </a:r>
          </a:p>
          <a:p>
            <a:pPr algn="l">
              <a:lnSpc>
                <a:spcPts val="3808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052294" y="2572909"/>
            <a:ext cx="9147358" cy="47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  <a:spcBef>
                <a:spcPct val="0"/>
              </a:spcBef>
            </a:pP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Start</a:t>
            </a: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 Your Tea Business with Tealogy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52294" y="9319488"/>
            <a:ext cx="7343477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Visit - https://tealogy.in/city/tea-cafe-franchise-hyderabad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938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1551" y="396533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1" y="0"/>
                </a:lnTo>
                <a:lnTo>
                  <a:pt x="1118851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073433" y="-771561"/>
            <a:ext cx="11255055" cy="11255055"/>
          </a:xfrm>
          <a:custGeom>
            <a:avLst/>
            <a:gdLst/>
            <a:ahLst/>
            <a:cxnLst/>
            <a:rect r="r" b="b" t="t" l="l"/>
            <a:pathLst>
              <a:path h="11255055" w="11255055">
                <a:moveTo>
                  <a:pt x="0" y="0"/>
                </a:moveTo>
                <a:lnTo>
                  <a:pt x="11255055" y="0"/>
                </a:lnTo>
                <a:lnTo>
                  <a:pt x="11255055" y="11255055"/>
                </a:lnTo>
                <a:lnTo>
                  <a:pt x="0" y="1125505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1789661"/>
            <a:ext cx="5335191" cy="7467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93"/>
              </a:lnSpc>
              <a:spcBef>
                <a:spcPct val="0"/>
              </a:spcBef>
            </a:pPr>
            <a:r>
              <a:rPr lang="en-US" sz="4352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Why</a:t>
            </a:r>
            <a:r>
              <a:rPr lang="en-US" sz="4352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 Choose Tealogy?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52294" y="3364001"/>
            <a:ext cx="9147358" cy="47648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Tealogy stands out for its premium tea offerings and authentic experience. Our focus is on delivering quality, consistency, and customer satisfaction.</a:t>
            </a:r>
          </a:p>
          <a:p>
            <a:pPr algn="l">
              <a:lnSpc>
                <a:spcPts val="3808"/>
              </a:lnSpc>
            </a:pPr>
          </a:p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What Makes Us Special: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Authentic kulhad chai experience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Wide variety of tea-based beverages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High-quali</a:t>
            </a: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ty ingredients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Modern cafe setup with traditional touch</a:t>
            </a:r>
          </a:p>
          <a:p>
            <a:pPr algn="l">
              <a:lnSpc>
                <a:spcPts val="380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052294" y="2572909"/>
            <a:ext cx="9147358" cy="47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  <a:spcBef>
                <a:spcPct val="0"/>
              </a:spcBef>
            </a:pP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A</a:t>
            </a: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 Brand Built on Quality &amp; Innovation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52294" y="9319488"/>
            <a:ext cx="7343477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Visit - https://tealogy.in/city/tea-cafe-franchise-hyderabad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938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1551" y="396533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1" y="0"/>
                </a:lnTo>
                <a:lnTo>
                  <a:pt x="1118851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741073" y="1877694"/>
            <a:ext cx="6722520" cy="6722520"/>
          </a:xfrm>
          <a:custGeom>
            <a:avLst/>
            <a:gdLst/>
            <a:ahLst/>
            <a:cxnLst/>
            <a:rect r="r" b="b" t="t" l="l"/>
            <a:pathLst>
              <a:path h="6722520" w="6722520">
                <a:moveTo>
                  <a:pt x="0" y="0"/>
                </a:moveTo>
                <a:lnTo>
                  <a:pt x="6722520" y="0"/>
                </a:lnTo>
                <a:lnTo>
                  <a:pt x="6722520" y="6722520"/>
                </a:lnTo>
                <a:lnTo>
                  <a:pt x="0" y="67225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52294" y="1791969"/>
            <a:ext cx="4563731" cy="7420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93"/>
              </a:lnSpc>
              <a:spcBef>
                <a:spcPct val="0"/>
              </a:spcBef>
            </a:pPr>
            <a:r>
              <a:rPr lang="en-US" sz="4352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Franchise Benefits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52294" y="3364001"/>
            <a:ext cx="9147358" cy="47648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With Tealogy, you don’t just get a brand—you get complete business support to help you grow successfully in Hyderabad’s competitive market.</a:t>
            </a:r>
          </a:p>
          <a:p>
            <a:pPr algn="l">
              <a:lnSpc>
                <a:spcPts val="3808"/>
              </a:lnSpc>
            </a:pPr>
          </a:p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Franchise Support Includes: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Complete training &amp; guidance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Marketing &amp; branding support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P</a:t>
            </a: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remium tea supply &amp; equipment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P</a:t>
            </a: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roven business model</a:t>
            </a:r>
          </a:p>
          <a:p>
            <a:pPr algn="l">
              <a:lnSpc>
                <a:spcPts val="380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052294" y="2572909"/>
            <a:ext cx="9147358" cy="47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  <a:spcBef>
                <a:spcPct val="0"/>
              </a:spcBef>
            </a:pP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Eve</a:t>
            </a: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rything</a:t>
            </a: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 You Need to Succeed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52294" y="9319488"/>
            <a:ext cx="7343477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Visit - https://tealogy.in/city/tea-cafe-franchise-hyderabad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938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1551" y="396533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1" y="0"/>
                </a:lnTo>
                <a:lnTo>
                  <a:pt x="1118851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387118" y="1983220"/>
            <a:ext cx="7244615" cy="6130059"/>
          </a:xfrm>
          <a:custGeom>
            <a:avLst/>
            <a:gdLst/>
            <a:ahLst/>
            <a:cxnLst/>
            <a:rect r="r" b="b" t="t" l="l"/>
            <a:pathLst>
              <a:path h="6130059" w="7244615">
                <a:moveTo>
                  <a:pt x="0" y="0"/>
                </a:moveTo>
                <a:lnTo>
                  <a:pt x="7244615" y="0"/>
                </a:lnTo>
                <a:lnTo>
                  <a:pt x="7244615" y="6130059"/>
                </a:lnTo>
                <a:lnTo>
                  <a:pt x="0" y="61300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1897495"/>
            <a:ext cx="6598084" cy="7420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93"/>
              </a:lnSpc>
              <a:spcBef>
                <a:spcPct val="0"/>
              </a:spcBef>
            </a:pPr>
            <a:r>
              <a:rPr lang="en-US" sz="4352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Oppo</a:t>
            </a:r>
            <a:r>
              <a:rPr lang="en-US" sz="4352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rtunity in Hyderabad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52294" y="3364001"/>
            <a:ext cx="9147358" cy="47648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Hyderabad’s tea-loving audience and fast-paced lifestyle make it an ideal location for a profitable cafe franchise business.</a:t>
            </a:r>
          </a:p>
          <a:p>
            <a:pPr algn="l">
              <a:lnSpc>
                <a:spcPts val="3808"/>
              </a:lnSpc>
            </a:pPr>
          </a:p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Why Hyderabad?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Large youth &amp; working population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High demand for cafe culture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Strong repeat customer potential</a:t>
            </a:r>
          </a:p>
          <a:p>
            <a:pPr algn="l" marL="587289" indent="-293644" lvl="1">
              <a:lnSpc>
                <a:spcPts val="3808"/>
              </a:lnSpc>
              <a:buFont typeface="Arial"/>
              <a:buChar char="•"/>
            </a:pPr>
            <a:r>
              <a:rPr lang="en-US" sz="272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Excellent growth opportunities</a:t>
            </a:r>
          </a:p>
          <a:p>
            <a:pPr algn="l">
              <a:lnSpc>
                <a:spcPts val="380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052294" y="2572909"/>
            <a:ext cx="9147358" cy="47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  <a:spcBef>
                <a:spcPct val="0"/>
              </a:spcBef>
            </a:pP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T</a:t>
            </a: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ap int</a:t>
            </a:r>
            <a:r>
              <a:rPr lang="en-US" sz="2720">
                <a:solidFill>
                  <a:srgbClr val="FFBD59"/>
                </a:solidFill>
                <a:latin typeface="Alice Bold"/>
                <a:ea typeface="Alice Bold"/>
                <a:cs typeface="Alice Bold"/>
                <a:sym typeface="Alice Bold"/>
              </a:rPr>
              <a:t>o a Growing Market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52294" y="7830534"/>
            <a:ext cx="9147358" cy="14263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08"/>
              </a:lnSpc>
            </a:pPr>
            <a:r>
              <a:rPr lang="en-US" sz="272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Start your journey with Tealogy today and become part of a successful tea franchise network!</a:t>
            </a:r>
          </a:p>
          <a:p>
            <a:pPr algn="l">
              <a:lnSpc>
                <a:spcPts val="3808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052294" y="9319488"/>
            <a:ext cx="7343477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Visit - https://tealogy.in/city/tea-cafe-franchise-hyderabad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938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1551" y="396533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1" y="0"/>
                </a:lnTo>
                <a:lnTo>
                  <a:pt x="1118851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415131" y="2864460"/>
            <a:ext cx="4065286" cy="5272966"/>
          </a:xfrm>
          <a:custGeom>
            <a:avLst/>
            <a:gdLst/>
            <a:ahLst/>
            <a:cxnLst/>
            <a:rect r="r" b="b" t="t" l="l"/>
            <a:pathLst>
              <a:path h="5272966" w="4065286">
                <a:moveTo>
                  <a:pt x="0" y="0"/>
                </a:moveTo>
                <a:lnTo>
                  <a:pt x="4065286" y="0"/>
                </a:lnTo>
                <a:lnTo>
                  <a:pt x="4065286" y="5272965"/>
                </a:lnTo>
                <a:lnTo>
                  <a:pt x="0" y="52729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883992" y="790575"/>
            <a:ext cx="7291481" cy="20738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892"/>
              </a:lnSpc>
            </a:pPr>
            <a:r>
              <a:rPr lang="en-US" sz="12066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</a:rPr>
              <a:t>Thank You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420402" y="4444918"/>
            <a:ext cx="11994729" cy="4098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Address - 503-A/B, 5th Floor Princess Business Sky Park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Block no. 23,24 SCH No.54, PU-3 Commercial,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Opp C21, AB Rd, Indore, Madhya Pradesh 452001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Phone: +91-6269112500/ +91-6269120500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Email: business@tealogy.in / Visit - </a:t>
            </a:r>
            <a:r>
              <a:rPr lang="en-US" sz="2900" u="sng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4" tooltip="https://tealogy.in/city/tea-cafe-franchise-hyderabad"/>
              </a:rPr>
              <a:t>https://tealogy.in/city/tea-cafe-franchise-hyderabad</a:t>
            </a:r>
          </a:p>
          <a:p>
            <a:pPr algn="l">
              <a:lnSpc>
                <a:spcPts val="4060"/>
              </a:lnSpc>
            </a:pPr>
          </a:p>
          <a:p>
            <a:pPr algn="l">
              <a:lnSpc>
                <a:spcPts val="406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420402" y="3633031"/>
            <a:ext cx="6181995" cy="577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60"/>
              </a:lnSpc>
            </a:pPr>
            <a:r>
              <a:rPr lang="en-US" b="true" sz="44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CONTACT DETAILS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DAGp9eevRjw</dc:identifier>
  <dcterms:modified xsi:type="dcterms:W3CDTF">2011-08-01T06:04:30Z</dcterms:modified>
  <cp:revision>1</cp:revision>
  <dc:title>Cafe Franchise in Hyderabad</dc:title>
</cp:coreProperties>
</file>