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240000" cy="8470900"/>
  <p:notesSz cx="6858000" cy="9144000"/>
  <p:embeddedFontLst>
    <p:embeddedFont>
      <p:font typeface="Anton" charset="1" panose="00000500000000000000"/>
      <p:regular r:id="rId10"/>
    </p:embeddedFont>
    <p:embeddedFont>
      <p:font typeface="TT Norms Bold" charset="1" panose="02000803030000020004"/>
      <p:regular r:id="rId11"/>
    </p:embeddedFont>
    <p:embeddedFont>
      <p:font typeface="TT Norms" charset="1" panose="020005030300000200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tealogy.i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jpeg" Type="http://schemas.openxmlformats.org/officeDocument/2006/relationships/image"/><Relationship Id="rId4" Target="https://tealogy.in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jpeg" Type="http://schemas.openxmlformats.org/officeDocument/2006/relationships/image"/><Relationship Id="rId12" Target="../media/image2.png" Type="http://schemas.openxmlformats.org/officeDocument/2006/relationships/image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3.jpeg" Type="http://schemas.openxmlformats.org/officeDocument/2006/relationships/image"/><Relationship Id="rId4" Target="../media/image1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84041" y="-296715"/>
            <a:ext cx="17310150" cy="8907383"/>
          </a:xfrm>
          <a:custGeom>
            <a:avLst/>
            <a:gdLst/>
            <a:ahLst/>
            <a:cxnLst/>
            <a:rect r="r" b="b" t="t" l="l"/>
            <a:pathLst>
              <a:path h="8907383" w="17310150">
                <a:moveTo>
                  <a:pt x="0" y="0"/>
                </a:moveTo>
                <a:lnTo>
                  <a:pt x="17310151" y="0"/>
                </a:lnTo>
                <a:lnTo>
                  <a:pt x="17310151" y="8907382"/>
                </a:lnTo>
                <a:lnTo>
                  <a:pt x="0" y="89073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165" t="0" r="-21165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296715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4870712" cy="28327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47725" y="345478"/>
            <a:ext cx="2036356" cy="678785"/>
          </a:xfrm>
          <a:custGeom>
            <a:avLst/>
            <a:gdLst/>
            <a:ahLst/>
            <a:cxnLst/>
            <a:rect r="r" b="b" t="t" l="l"/>
            <a:pathLst>
              <a:path h="678785" w="2036356">
                <a:moveTo>
                  <a:pt x="0" y="0"/>
                </a:moveTo>
                <a:lnTo>
                  <a:pt x="2036356" y="0"/>
                </a:lnTo>
                <a:lnTo>
                  <a:pt x="2036356" y="678785"/>
                </a:lnTo>
                <a:lnTo>
                  <a:pt x="0" y="67878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949296" y="1119258"/>
            <a:ext cx="8063115" cy="1169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580"/>
              </a:lnSpc>
            </a:pP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C</a:t>
            </a: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hai Franchise in India 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251825" y="6986335"/>
            <a:ext cx="3140450" cy="387281"/>
            <a:chOff x="0" y="0"/>
            <a:chExt cx="4187266" cy="51637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16375" cy="516375"/>
            </a:xfrm>
            <a:custGeom>
              <a:avLst/>
              <a:gdLst/>
              <a:ahLst/>
              <a:cxnLst/>
              <a:rect r="r" b="b" t="t" l="l"/>
              <a:pathLst>
                <a:path h="516375" w="516375">
                  <a:moveTo>
                    <a:pt x="0" y="0"/>
                  </a:moveTo>
                  <a:lnTo>
                    <a:pt x="516375" y="0"/>
                  </a:lnTo>
                  <a:lnTo>
                    <a:pt x="516375" y="516375"/>
                  </a:lnTo>
                  <a:lnTo>
                    <a:pt x="0" y="5163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795372" y="-47625"/>
              <a:ext cx="3391894" cy="5031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0"/>
                </a:lnSpc>
              </a:pPr>
              <a:r>
                <a:rPr lang="en-US" sz="2300" b="true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https://tealogy.in/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4653347" y="2822076"/>
            <a:ext cx="10148962" cy="3589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India is one of the largest tea-consuming countries in the world. Tea is not just a drink but a daily habit for millions of people. Because of this huge demand, starting a </a:t>
            </a:r>
            <a:r>
              <a:rPr lang="en-US" b="true" sz="2300" u="sng">
                <a:solidFill>
                  <a:srgbClr val="FFCC00"/>
                </a:solidFill>
                <a:latin typeface="TT Norms Bold"/>
                <a:ea typeface="TT Norms Bold"/>
                <a:cs typeface="TT Norms Bold"/>
                <a:sym typeface="TT Norms Bold"/>
                <a:hlinkClick r:id="rId6" tooltip="https://tealogy.in"/>
              </a:rPr>
              <a:t>Chai Franchise in India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has become a profitable business opportunity.</a:t>
            </a:r>
          </a:p>
          <a:p>
            <a:pPr algn="just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A chai franchise allows entrepreneurs to start their own tea café with an established brand. It provides a ready business model, brand recognition, and operational support. As a result, many young entrepreneurs are choosing tea café franchises as their first business.</a:t>
            </a:r>
          </a:p>
          <a:p>
            <a:pPr algn="just">
              <a:lnSpc>
                <a:spcPts val="322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7B2D9F">
                <a:alpha val="100000"/>
              </a:srgbClr>
            </a:gs>
            <a:gs pos="100000">
              <a:srgbClr val="FDD82E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2323" y="354013"/>
            <a:ext cx="2527031" cy="842344"/>
          </a:xfrm>
          <a:custGeom>
            <a:avLst/>
            <a:gdLst/>
            <a:ahLst/>
            <a:cxnLst/>
            <a:rect r="r" b="b" t="t" l="l"/>
            <a:pathLst>
              <a:path h="842344" w="2527031">
                <a:moveTo>
                  <a:pt x="0" y="0"/>
                </a:moveTo>
                <a:lnTo>
                  <a:pt x="2527030" y="0"/>
                </a:lnTo>
                <a:lnTo>
                  <a:pt x="2527030" y="842343"/>
                </a:lnTo>
                <a:lnTo>
                  <a:pt x="0" y="8423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3941" y="2948306"/>
            <a:ext cx="6208142" cy="3729896"/>
          </a:xfrm>
          <a:custGeom>
            <a:avLst/>
            <a:gdLst/>
            <a:ahLst/>
            <a:cxnLst/>
            <a:rect r="r" b="b" t="t" l="l"/>
            <a:pathLst>
              <a:path h="3729896" w="6208142">
                <a:moveTo>
                  <a:pt x="0" y="0"/>
                </a:moveTo>
                <a:lnTo>
                  <a:pt x="6208142" y="0"/>
                </a:lnTo>
                <a:lnTo>
                  <a:pt x="6208142" y="3729896"/>
                </a:lnTo>
                <a:lnTo>
                  <a:pt x="0" y="37298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831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443523" y="2900681"/>
            <a:ext cx="7177270" cy="4389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220"/>
              </a:lnSpc>
            </a:pPr>
            <a:r>
              <a:rPr lang="en-US" sz="230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The tea café industry in India is growing rapidly. Today, people prefer modern tea cafés instead of traditional roadside tea stalls. These cafés offer a comfortable place where customers can relax and enjoy different tea flavors.</a:t>
            </a:r>
          </a:p>
          <a:p>
            <a:pPr algn="just">
              <a:lnSpc>
                <a:spcPts val="3220"/>
              </a:lnSpc>
            </a:pPr>
            <a:r>
              <a:rPr lang="en-US" sz="2300" u="sng">
                <a:solidFill>
                  <a:srgbClr val="5E17EB"/>
                </a:solidFill>
                <a:latin typeface="TT Norms"/>
                <a:ea typeface="TT Norms"/>
                <a:cs typeface="TT Norms"/>
                <a:sym typeface="TT Norms"/>
                <a:hlinkClick r:id="rId4" tooltip="https://tealogy.in"/>
              </a:rPr>
              <a:t>Chai Franchise in India</a:t>
            </a:r>
            <a:r>
              <a:rPr lang="en-US" sz="2300">
                <a:solidFill>
                  <a:srgbClr val="000000"/>
                </a:solidFill>
                <a:latin typeface="TT Norms"/>
                <a:ea typeface="TT Norms"/>
                <a:cs typeface="TT Norms"/>
                <a:sym typeface="TT Norms"/>
              </a:rPr>
              <a:t> combines traditional tea culture with a modern café experience. Popular menu items include kulhad chai, masala chai, ginger tea, and flavored tea blends. Because of this variety, chai cafés attract students, office workers, and families.</a:t>
            </a:r>
          </a:p>
          <a:p>
            <a:pPr algn="just">
              <a:lnSpc>
                <a:spcPts val="322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7443523" y="742950"/>
            <a:ext cx="6925716" cy="2067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395"/>
              </a:lnSpc>
            </a:pP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Grow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i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ng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 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Dem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an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d for C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h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a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i 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C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a</a:t>
            </a:r>
            <a:r>
              <a:rPr lang="en-US" sz="599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fés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84041" y="-296715"/>
            <a:ext cx="17310150" cy="8907383"/>
          </a:xfrm>
          <a:custGeom>
            <a:avLst/>
            <a:gdLst/>
            <a:ahLst/>
            <a:cxnLst/>
            <a:rect r="r" b="b" t="t" l="l"/>
            <a:pathLst>
              <a:path h="8907383" w="17310150">
                <a:moveTo>
                  <a:pt x="0" y="0"/>
                </a:moveTo>
                <a:lnTo>
                  <a:pt x="17310151" y="0"/>
                </a:lnTo>
                <a:lnTo>
                  <a:pt x="17310151" y="8907382"/>
                </a:lnTo>
                <a:lnTo>
                  <a:pt x="0" y="89073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165" t="0" r="-21165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296715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870712" cy="28517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4171254" y="5562026"/>
            <a:ext cx="650189" cy="650189"/>
          </a:xfrm>
          <a:custGeom>
            <a:avLst/>
            <a:gdLst/>
            <a:ahLst/>
            <a:cxnLst/>
            <a:rect r="r" b="b" t="t" l="l"/>
            <a:pathLst>
              <a:path h="650189" w="650189">
                <a:moveTo>
                  <a:pt x="0" y="0"/>
                </a:moveTo>
                <a:lnTo>
                  <a:pt x="650189" y="0"/>
                </a:lnTo>
                <a:lnTo>
                  <a:pt x="650189" y="650189"/>
                </a:lnTo>
                <a:lnTo>
                  <a:pt x="0" y="6501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3928785" y="2272488"/>
            <a:ext cx="746978" cy="746978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4108200" y="2447942"/>
            <a:ext cx="388149" cy="396071"/>
          </a:xfrm>
          <a:custGeom>
            <a:avLst/>
            <a:gdLst/>
            <a:ahLst/>
            <a:cxnLst/>
            <a:rect r="r" b="b" t="t" l="l"/>
            <a:pathLst>
              <a:path h="396071" w="388149">
                <a:moveTo>
                  <a:pt x="0" y="0"/>
                </a:moveTo>
                <a:lnTo>
                  <a:pt x="388149" y="0"/>
                </a:lnTo>
                <a:lnTo>
                  <a:pt x="388149" y="396070"/>
                </a:lnTo>
                <a:lnTo>
                  <a:pt x="0" y="39607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3924667" y="3474179"/>
            <a:ext cx="746978" cy="746978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4092134" y="3700620"/>
            <a:ext cx="412044" cy="294096"/>
          </a:xfrm>
          <a:custGeom>
            <a:avLst/>
            <a:gdLst/>
            <a:ahLst/>
            <a:cxnLst/>
            <a:rect r="r" b="b" t="t" l="l"/>
            <a:pathLst>
              <a:path h="294096" w="412044">
                <a:moveTo>
                  <a:pt x="0" y="0"/>
                </a:moveTo>
                <a:lnTo>
                  <a:pt x="412044" y="0"/>
                </a:lnTo>
                <a:lnTo>
                  <a:pt x="412044" y="294097"/>
                </a:lnTo>
                <a:lnTo>
                  <a:pt x="0" y="2940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4021457" y="4620039"/>
            <a:ext cx="741637" cy="741637"/>
            <a:chOff x="0" y="0"/>
            <a:chExt cx="6350000" cy="635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4224856" y="4763498"/>
            <a:ext cx="334838" cy="454719"/>
          </a:xfrm>
          <a:custGeom>
            <a:avLst/>
            <a:gdLst/>
            <a:ahLst/>
            <a:cxnLst/>
            <a:rect r="r" b="b" t="t" l="l"/>
            <a:pathLst>
              <a:path h="454719" w="334838">
                <a:moveTo>
                  <a:pt x="0" y="0"/>
                </a:moveTo>
                <a:lnTo>
                  <a:pt x="334838" y="0"/>
                </a:lnTo>
                <a:lnTo>
                  <a:pt x="334838" y="454719"/>
                </a:lnTo>
                <a:lnTo>
                  <a:pt x="0" y="4547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65151" y="0"/>
            <a:ext cx="5352092" cy="8972964"/>
          </a:xfrm>
          <a:custGeom>
            <a:avLst/>
            <a:gdLst/>
            <a:ahLst/>
            <a:cxnLst/>
            <a:rect r="r" b="b" t="t" l="l"/>
            <a:pathLst>
              <a:path h="8972964" w="5352092">
                <a:moveTo>
                  <a:pt x="0" y="0"/>
                </a:moveTo>
                <a:lnTo>
                  <a:pt x="5352092" y="0"/>
                </a:lnTo>
                <a:lnTo>
                  <a:pt x="5352092" y="8972964"/>
                </a:lnTo>
                <a:lnTo>
                  <a:pt x="0" y="897296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11557" t="0" r="-45054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01195" y="461967"/>
            <a:ext cx="1833548" cy="611183"/>
          </a:xfrm>
          <a:custGeom>
            <a:avLst/>
            <a:gdLst/>
            <a:ahLst/>
            <a:cxnLst/>
            <a:rect r="r" b="b" t="t" l="l"/>
            <a:pathLst>
              <a:path h="611183" w="1833548">
                <a:moveTo>
                  <a:pt x="0" y="0"/>
                </a:moveTo>
                <a:lnTo>
                  <a:pt x="1833547" y="0"/>
                </a:lnTo>
                <a:lnTo>
                  <a:pt x="1833547" y="611182"/>
                </a:lnTo>
                <a:lnTo>
                  <a:pt x="0" y="6111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617969" y="7360285"/>
            <a:ext cx="12403488" cy="481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20"/>
              </a:lnSpc>
            </a:pPr>
            <a:r>
              <a:rPr lang="en-US" sz="28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86941" y="958849"/>
            <a:ext cx="9566377" cy="979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980"/>
              </a:lnSpc>
            </a:pPr>
            <a:r>
              <a:rPr lang="en-US" sz="5700" spc="245">
                <a:solidFill>
                  <a:srgbClr val="FFCC00"/>
                </a:solidFill>
                <a:latin typeface="Anton"/>
                <a:ea typeface="Anton"/>
                <a:cs typeface="Anton"/>
                <a:sym typeface="Anton"/>
              </a:rPr>
              <a:t>Contact</a:t>
            </a:r>
            <a:r>
              <a:rPr lang="en-US" sz="5700" spc="245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 us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767218" y="2494763"/>
            <a:ext cx="3891707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6269116000 / 6269120500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157037" y="3652995"/>
            <a:ext cx="5524726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business@tealogy.in / franchise@tealogy.in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199817" y="4572061"/>
            <a:ext cx="7481946" cy="989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503-A/B, 5th Floor Princess Business Sky Park, Block no. 23,24</a:t>
            </a:r>
          </a:p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 Rd, Indore, Madhya Pradesh 452001</a:t>
            </a:r>
          </a:p>
          <a:p>
            <a:pPr algn="r">
              <a:lnSpc>
                <a:spcPts val="2659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1448597" y="5680428"/>
            <a:ext cx="223316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181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34945" y="1062417"/>
            <a:ext cx="1783506" cy="594502"/>
          </a:xfrm>
          <a:custGeom>
            <a:avLst/>
            <a:gdLst/>
            <a:ahLst/>
            <a:cxnLst/>
            <a:rect r="r" b="b" t="t" l="l"/>
            <a:pathLst>
              <a:path h="594502" w="1783506">
                <a:moveTo>
                  <a:pt x="0" y="0"/>
                </a:moveTo>
                <a:lnTo>
                  <a:pt x="1783506" y="0"/>
                </a:lnTo>
                <a:lnTo>
                  <a:pt x="1783506" y="594502"/>
                </a:lnTo>
                <a:lnTo>
                  <a:pt x="0" y="5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50181" y="2133169"/>
            <a:ext cx="5649019" cy="2736584"/>
          </a:xfrm>
          <a:custGeom>
            <a:avLst/>
            <a:gdLst/>
            <a:ahLst/>
            <a:cxnLst/>
            <a:rect r="r" b="b" t="t" l="l"/>
            <a:pathLst>
              <a:path h="2736584" w="5649019">
                <a:moveTo>
                  <a:pt x="0" y="0"/>
                </a:moveTo>
                <a:lnTo>
                  <a:pt x="5649019" y="0"/>
                </a:lnTo>
                <a:lnTo>
                  <a:pt x="5649019" y="2736584"/>
                </a:lnTo>
                <a:lnTo>
                  <a:pt x="0" y="27365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287" t="0" r="-3287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8469526" cy="8477250"/>
          </a:xfrm>
          <a:custGeom>
            <a:avLst/>
            <a:gdLst/>
            <a:ahLst/>
            <a:cxnLst/>
            <a:rect r="r" b="b" t="t" l="l"/>
            <a:pathLst>
              <a:path h="8477250" w="8469526">
                <a:moveTo>
                  <a:pt x="0" y="0"/>
                </a:moveTo>
                <a:lnTo>
                  <a:pt x="8469526" y="0"/>
                </a:lnTo>
                <a:lnTo>
                  <a:pt x="8469526" y="8477250"/>
                </a:lnTo>
                <a:lnTo>
                  <a:pt x="0" y="84772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-33454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807021" y="5222178"/>
            <a:ext cx="4135338" cy="1094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834945" y="6745543"/>
            <a:ext cx="223316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DAGmv2Hwrzg</dc:identifier>
  <dcterms:modified xsi:type="dcterms:W3CDTF">2011-08-01T06:04:30Z</dcterms:modified>
  <cp:revision>1</cp:revision>
  <dc:title>Chai Franchise in India </dc:title>
</cp:coreProperties>
</file>