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5113000" cy="21374100"/>
  <p:notesSz cx="6858000" cy="9144000"/>
  <p:embeddedFontLst>
    <p:embeddedFont>
      <p:font typeface="Roboto" charset="1" panose="02000000000000000000"/>
      <p:regular r:id="rId9"/>
    </p:embeddedFont>
    <p:embeddedFont>
      <p:font typeface="Roboto Bold" charset="1" panose="02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597305" y="-2865168"/>
            <a:ext cx="11467655" cy="7055754"/>
            <a:chOff x="0" y="0"/>
            <a:chExt cx="9417628" cy="57944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5794425"/>
            </a:xfrm>
            <a:custGeom>
              <a:avLst/>
              <a:gdLst/>
              <a:ahLst/>
              <a:cxnLst/>
              <a:rect r="r" b="b" t="t" l="l"/>
              <a:pathLst>
                <a:path h="5794425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489625"/>
                  </a:lnTo>
                  <a:cubicBezTo>
                    <a:pt x="0" y="5658534"/>
                    <a:pt x="135890" y="5794425"/>
                    <a:pt x="304800" y="5794425"/>
                  </a:cubicBezTo>
                  <a:lnTo>
                    <a:pt x="9112828" y="5794425"/>
                  </a:lnTo>
                  <a:cubicBezTo>
                    <a:pt x="9281738" y="5794425"/>
                    <a:pt x="9417628" y="5658534"/>
                    <a:pt x="9417628" y="5489625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03851" y="16271841"/>
            <a:ext cx="18533716" cy="7372449"/>
            <a:chOff x="0" y="0"/>
            <a:chExt cx="13796938" cy="54882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488226"/>
            </a:xfrm>
            <a:custGeom>
              <a:avLst/>
              <a:gdLst/>
              <a:ahLst/>
              <a:cxnLst/>
              <a:rect r="r" b="b" t="t" l="l"/>
              <a:pathLst>
                <a:path h="5488226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183426"/>
                  </a:lnTo>
                  <a:cubicBezTo>
                    <a:pt x="0" y="5352336"/>
                    <a:pt x="135890" y="5488226"/>
                    <a:pt x="304800" y="5488226"/>
                  </a:cubicBezTo>
                  <a:lnTo>
                    <a:pt x="13492138" y="5488226"/>
                  </a:lnTo>
                  <a:cubicBezTo>
                    <a:pt x="13661047" y="5488226"/>
                    <a:pt x="13796938" y="5352336"/>
                    <a:pt x="13796938" y="5183426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469122" y="1648009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290443" y="3746503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1911317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555901" y="10062883"/>
            <a:ext cx="6003130" cy="6003130"/>
          </a:xfrm>
          <a:custGeom>
            <a:avLst/>
            <a:gdLst/>
            <a:ahLst/>
            <a:cxnLst/>
            <a:rect r="r" b="b" t="t" l="l"/>
            <a:pathLst>
              <a:path h="6003130" w="6003130">
                <a:moveTo>
                  <a:pt x="0" y="0"/>
                </a:moveTo>
                <a:lnTo>
                  <a:pt x="6003130" y="0"/>
                </a:lnTo>
                <a:lnTo>
                  <a:pt x="6003130" y="6003130"/>
                </a:lnTo>
                <a:lnTo>
                  <a:pt x="0" y="60031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64638" y="5672622"/>
            <a:ext cx="14596739" cy="3666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11"/>
              </a:lnSpc>
            </a:pPr>
            <a:r>
              <a:rPr lang="en-US" sz="3358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Experience comfort, elegance, and breathtaking Himalayan beauty at Aloka Resort Manali. Known among the finest Luxury Resorts in Manali, it offers a peaceful retreat with premium rooms, scenic mountain views, and exceptional hospitality for travelers seeking a memorable stay.</a:t>
            </a:r>
          </a:p>
          <a:p>
            <a:pPr algn="ctr">
              <a:lnSpc>
                <a:spcPts val="5911"/>
              </a:lnSpc>
            </a:pPr>
            <a:r>
              <a:rPr lang="en-US" b="true" sz="3358">
                <a:solidFill>
                  <a:srgbClr val="AF7B47"/>
                </a:solidFill>
                <a:latin typeface="Roboto Bold"/>
                <a:ea typeface="Roboto Bold"/>
                <a:cs typeface="Roboto Bold"/>
                <a:sym typeface="Roboto Bold"/>
              </a:rPr>
              <a:t>  </a:t>
            </a:r>
            <a:r>
              <a:rPr lang="en-US" b="true" sz="3358">
                <a:solidFill>
                  <a:srgbClr val="AF7B47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https://alokaresortmanali.com/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703125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b="true" sz="7542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LUXURY RESORTS IN MANALI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615922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77"/>
              </a:lnSpc>
            </a:pP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l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534182" y="16641526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597305" y="-2865168"/>
            <a:ext cx="11467655" cy="7055754"/>
            <a:chOff x="0" y="0"/>
            <a:chExt cx="9417628" cy="57944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5794425"/>
            </a:xfrm>
            <a:custGeom>
              <a:avLst/>
              <a:gdLst/>
              <a:ahLst/>
              <a:cxnLst/>
              <a:rect r="r" b="b" t="t" l="l"/>
              <a:pathLst>
                <a:path h="5794425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489625"/>
                  </a:lnTo>
                  <a:cubicBezTo>
                    <a:pt x="0" y="5658534"/>
                    <a:pt x="135890" y="5794425"/>
                    <a:pt x="304800" y="5794425"/>
                  </a:cubicBezTo>
                  <a:lnTo>
                    <a:pt x="9112828" y="5794425"/>
                  </a:lnTo>
                  <a:cubicBezTo>
                    <a:pt x="9281738" y="5794425"/>
                    <a:pt x="9417628" y="5658534"/>
                    <a:pt x="9417628" y="5489625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03851" y="16271841"/>
            <a:ext cx="18533716" cy="7372449"/>
            <a:chOff x="0" y="0"/>
            <a:chExt cx="13796938" cy="54882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488226"/>
            </a:xfrm>
            <a:custGeom>
              <a:avLst/>
              <a:gdLst/>
              <a:ahLst/>
              <a:cxnLst/>
              <a:rect r="r" b="b" t="t" l="l"/>
              <a:pathLst>
                <a:path h="5488226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183426"/>
                  </a:lnTo>
                  <a:cubicBezTo>
                    <a:pt x="0" y="5352336"/>
                    <a:pt x="135890" y="5488226"/>
                    <a:pt x="304800" y="5488226"/>
                  </a:cubicBezTo>
                  <a:lnTo>
                    <a:pt x="13492138" y="5488226"/>
                  </a:lnTo>
                  <a:cubicBezTo>
                    <a:pt x="13661047" y="5488226"/>
                    <a:pt x="13796938" y="5352336"/>
                    <a:pt x="13796938" y="5183426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469122" y="1648009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290443" y="3746503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1911317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136523" y="9631239"/>
            <a:ext cx="9343561" cy="5255753"/>
          </a:xfrm>
          <a:custGeom>
            <a:avLst/>
            <a:gdLst/>
            <a:ahLst/>
            <a:cxnLst/>
            <a:rect r="r" b="b" t="t" l="l"/>
            <a:pathLst>
              <a:path h="5255753" w="9343561">
                <a:moveTo>
                  <a:pt x="0" y="0"/>
                </a:moveTo>
                <a:lnTo>
                  <a:pt x="9343560" y="0"/>
                </a:lnTo>
                <a:lnTo>
                  <a:pt x="9343560" y="5255753"/>
                </a:lnTo>
                <a:lnTo>
                  <a:pt x="0" y="5255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261630" y="5389064"/>
            <a:ext cx="14596739" cy="3666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11"/>
              </a:lnSpc>
            </a:pPr>
            <a:r>
              <a:rPr lang="en-US" sz="3358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Aloka Resort Manali is one of the most preferred </a:t>
            </a:r>
            <a:r>
              <a:rPr lang="en-US" b="true" sz="3358">
                <a:solidFill>
                  <a:srgbClr val="AF7B47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Luxury Resorts in Manali</a:t>
            </a:r>
            <a:r>
              <a:rPr lang="en-US" sz="3358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offering stylish accommodations, modern amenities, and warm hospitality. Surrounded by the natural beauty of the Himalayas, the resort provides the perfect atmosphere for relaxation, romance, and unforgettable mountain experiences.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34182" y="510308"/>
            <a:ext cx="9519788" cy="2405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04"/>
              </a:lnSpc>
            </a:pPr>
            <a:r>
              <a:rPr lang="en-US" b="true" sz="6786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ABOUT ALOKA RESORT MANALI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615922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77"/>
              </a:lnSpc>
            </a:pP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l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534182" y="16641526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597305" y="-3167603"/>
            <a:ext cx="11467655" cy="7556406"/>
            <a:chOff x="0" y="0"/>
            <a:chExt cx="9417628" cy="62055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205578"/>
            </a:xfrm>
            <a:custGeom>
              <a:avLst/>
              <a:gdLst/>
              <a:ahLst/>
              <a:cxnLst/>
              <a:rect r="r" b="b" t="t" l="l"/>
              <a:pathLst>
                <a:path h="620557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900778"/>
                  </a:lnTo>
                  <a:cubicBezTo>
                    <a:pt x="0" y="6069688"/>
                    <a:pt x="135890" y="6205578"/>
                    <a:pt x="304800" y="6205578"/>
                  </a:cubicBezTo>
                  <a:lnTo>
                    <a:pt x="9112828" y="6205578"/>
                  </a:lnTo>
                  <a:cubicBezTo>
                    <a:pt x="9281738" y="6205578"/>
                    <a:pt x="9417628" y="6069688"/>
                    <a:pt x="9417628" y="590077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03851" y="16271841"/>
            <a:ext cx="18533716" cy="7372449"/>
            <a:chOff x="0" y="0"/>
            <a:chExt cx="13796938" cy="548822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488226"/>
            </a:xfrm>
            <a:custGeom>
              <a:avLst/>
              <a:gdLst/>
              <a:ahLst/>
              <a:cxnLst/>
              <a:rect r="r" b="b" t="t" l="l"/>
              <a:pathLst>
                <a:path h="5488226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5183426"/>
                  </a:lnTo>
                  <a:cubicBezTo>
                    <a:pt x="0" y="5352336"/>
                    <a:pt x="135890" y="5488226"/>
                    <a:pt x="304800" y="5488226"/>
                  </a:cubicBezTo>
                  <a:lnTo>
                    <a:pt x="13492138" y="5488226"/>
                  </a:lnTo>
                  <a:cubicBezTo>
                    <a:pt x="13661047" y="5488226"/>
                    <a:pt x="13796938" y="5352336"/>
                    <a:pt x="13796938" y="5183426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469122" y="1648009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290443" y="3746503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1911317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136523" y="9631239"/>
            <a:ext cx="9343561" cy="5255753"/>
          </a:xfrm>
          <a:custGeom>
            <a:avLst/>
            <a:gdLst/>
            <a:ahLst/>
            <a:cxnLst/>
            <a:rect r="r" b="b" t="t" l="l"/>
            <a:pathLst>
              <a:path h="5255753" w="9343561">
                <a:moveTo>
                  <a:pt x="0" y="0"/>
                </a:moveTo>
                <a:lnTo>
                  <a:pt x="9343560" y="0"/>
                </a:lnTo>
                <a:lnTo>
                  <a:pt x="9343560" y="5255753"/>
                </a:lnTo>
                <a:lnTo>
                  <a:pt x="0" y="5255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329883" y="5707702"/>
            <a:ext cx="14596739" cy="3666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11"/>
              </a:lnSpc>
            </a:pPr>
            <a:r>
              <a:rPr lang="en-US" sz="3358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If you are searching for the best Luxury Resorts in Manali, Aloka Resort Manali is the perfect choice. Enjoy peaceful surroundings, breathtaking landscapes, and world-class hospitality that make every moment special during your mountain getaway.</a:t>
            </a:r>
          </a:p>
          <a:p>
            <a:pPr algn="ctr">
              <a:lnSpc>
                <a:spcPts val="5911"/>
              </a:lnSpc>
            </a:pPr>
            <a:r>
              <a:rPr lang="en-US" sz="3358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Visit: </a:t>
            </a:r>
            <a:r>
              <a:rPr lang="en-US" b="true" sz="3358">
                <a:solidFill>
                  <a:srgbClr val="AF7B47"/>
                </a:solidFill>
                <a:latin typeface="Roboto Bold"/>
                <a:ea typeface="Roboto Bold"/>
                <a:cs typeface="Roboto Bold"/>
                <a:sym typeface="Roboto Bold"/>
              </a:rPr>
              <a:t> </a:t>
            </a:r>
            <a:r>
              <a:rPr lang="en-US" b="true" sz="3358">
                <a:solidFill>
                  <a:srgbClr val="AF7B47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https://alokaresortmanali.com/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695423"/>
            <a:ext cx="10099725" cy="2164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48"/>
              </a:lnSpc>
            </a:pPr>
            <a:r>
              <a:rPr lang="en-US" b="true" sz="6117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PERFECT DESTINATION IN MANALI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615922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77"/>
              </a:lnSpc>
            </a:pP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l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l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534182" y="16641526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DAGvXcAiOUY</dc:identifier>
  <dcterms:modified xsi:type="dcterms:W3CDTF">2011-08-01T06:04:30Z</dcterms:modified>
  <cp:revision>1</cp:revision>
  <dc:title>Luxury Resorts in Manali </dc:title>
</cp:coreProperties>
</file>