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5113000" cy="21374100"/>
  <p:notesSz cx="6858000" cy="9144000"/>
  <p:embeddedFontLst>
    <p:embeddedFont>
      <p:font typeface="Canva Sans" charset="1" panose="020B0503030501040103"/>
      <p:regular r:id="rId9"/>
    </p:embeddedFont>
    <p:embeddedFont>
      <p:font typeface="Canva Sans Bold" charset="1" panose="020B0803030501040103"/>
      <p:regular r:id="rId10"/>
    </p:embeddedFont>
    <p:embeddedFont>
      <p:font typeface="League Spartan" charset="1" panose="000008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medical-training-equipments" TargetMode="External" Type="http://schemas.openxmlformats.org/officeDocument/2006/relationships/hyperlink"/><Relationship Id="rId5" Target="https://www.naugramedical.com/medical-training-equipments" TargetMode="External" Type="http://schemas.openxmlformats.org/officeDocument/2006/relationships/hyperlink"/><Relationship Id="rId6" Target="https://www.naugramedical.com/diagnostic-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png" Type="http://schemas.openxmlformats.org/officeDocument/2006/relationships/image"/><Relationship Id="rId4" Target="https://www.naugramedical.com/medical-training-equipments"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8774018" y="12145126"/>
            <a:ext cx="6029132" cy="4461558"/>
          </a:xfrm>
          <a:custGeom>
            <a:avLst/>
            <a:gdLst/>
            <a:ahLst/>
            <a:cxnLst/>
            <a:rect r="r" b="b" t="t" l="l"/>
            <a:pathLst>
              <a:path h="4461558" w="6029132">
                <a:moveTo>
                  <a:pt x="0" y="0"/>
                </a:moveTo>
                <a:lnTo>
                  <a:pt x="6029132" y="0"/>
                </a:lnTo>
                <a:lnTo>
                  <a:pt x="6029132" y="4461558"/>
                </a:lnTo>
                <a:lnTo>
                  <a:pt x="0" y="4461558"/>
                </a:lnTo>
                <a:lnTo>
                  <a:pt x="0" y="0"/>
                </a:lnTo>
                <a:close/>
              </a:path>
            </a:pathLst>
          </a:custGeom>
          <a:blipFill>
            <a:blip r:embed="rId3"/>
            <a:stretch>
              <a:fillRect l="0" t="0" r="0" b="0"/>
            </a:stretch>
          </a:blipFill>
        </p:spPr>
      </p:sp>
      <p:sp>
        <p:nvSpPr>
          <p:cNvPr name="TextBox 20" id="20"/>
          <p:cNvSpPr txBox="true"/>
          <p:nvPr/>
        </p:nvSpPr>
        <p:spPr>
          <a:xfrm rot="0">
            <a:off x="152727" y="6896805"/>
            <a:ext cx="14814545" cy="4849601"/>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is a recognized name among </a:t>
            </a:r>
            <a:r>
              <a:rPr lang="en-US" b="true" sz="2479">
                <a:solidFill>
                  <a:srgbClr val="004AAD"/>
                </a:solidFill>
                <a:latin typeface="Canva Sans Bold"/>
                <a:ea typeface="Canva Sans Bold"/>
                <a:cs typeface="Canva Sans Bold"/>
                <a:sym typeface="Canva Sans Bold"/>
                <a:hlinkClick r:id="rId4" tooltip="https://www.naugramedical.com/medical-training-equipments"/>
              </a:rPr>
              <a:t>Medical Training Equipments Manufacturers</a:t>
            </a:r>
            <a:r>
              <a:rPr lang="en-US" sz="2479">
                <a:solidFill>
                  <a:srgbClr val="000000"/>
                </a:solidFill>
                <a:latin typeface="Canva Sans"/>
                <a:ea typeface="Canva Sans"/>
                <a:cs typeface="Canva Sans"/>
                <a:sym typeface="Canva Sans"/>
              </a:rPr>
              <a:t>, offering advanced solutions designed to support medical education and practical training. Our equipment helps students, healthcare professionals, and training institutions gain hands-on experience in a controlled learning environment. With a focus on quality, accuracy, and innovation, NaugraMedicals delivers reliable training equipment that enhances medical learning and skill development.</a:t>
            </a:r>
          </a:p>
          <a:p>
            <a:pPr algn="ctr">
              <a:lnSpc>
                <a:spcPts val="4315"/>
              </a:lnSpc>
            </a:pPr>
            <a:r>
              <a:rPr lang="en-US" sz="2479">
                <a:solidFill>
                  <a:srgbClr val="000000"/>
                </a:solidFill>
                <a:latin typeface="Canva Sans"/>
                <a:ea typeface="Canva Sans"/>
                <a:cs typeface="Canva Sans"/>
                <a:sym typeface="Canva Sans"/>
              </a:rPr>
              <a:t>Website:</a:t>
            </a:r>
          </a:p>
          <a:p>
            <a:pPr algn="ctr">
              <a:lnSpc>
                <a:spcPts val="4315"/>
              </a:lnSpc>
            </a:pPr>
            <a:r>
              <a:rPr lang="en-US" b="true" sz="2479">
                <a:solidFill>
                  <a:srgbClr val="004AAD"/>
                </a:solidFill>
                <a:latin typeface="Canva Sans Bold"/>
                <a:ea typeface="Canva Sans Bold"/>
                <a:cs typeface="Canva Sans Bold"/>
                <a:sym typeface="Canva Sans Bold"/>
                <a:hlinkClick r:id="rId5" tooltip="https://www.naugramedical.com/medical-training-equipments"/>
              </a:rPr>
              <a:t>https://www.naugramedical.com/medical-training-equipments</a:t>
            </a:r>
          </a:p>
          <a:p>
            <a:pPr algn="ctr">
              <a:lnSpc>
                <a:spcPts val="4315"/>
              </a:lnSpc>
            </a:pPr>
          </a:p>
        </p:txBody>
      </p:sp>
      <p:sp>
        <p:nvSpPr>
          <p:cNvPr name="TextBox 21" id="21"/>
          <p:cNvSpPr txBox="true"/>
          <p:nvPr/>
        </p:nvSpPr>
        <p:spPr>
          <a:xfrm rot="0">
            <a:off x="328898" y="971350"/>
            <a:ext cx="10333648" cy="3006233"/>
          </a:xfrm>
          <a:prstGeom prst="rect">
            <a:avLst/>
          </a:prstGeom>
        </p:spPr>
        <p:txBody>
          <a:bodyPr anchor="t" rtlCol="false" tIns="0" lIns="0" bIns="0" rIns="0">
            <a:spAutoFit/>
          </a:bodyPr>
          <a:lstStyle/>
          <a:p>
            <a:pPr algn="ctr">
              <a:lnSpc>
                <a:spcPts val="8155"/>
              </a:lnSpc>
            </a:pPr>
            <a:r>
              <a:rPr lang="en-US" b="true" sz="4581">
                <a:solidFill>
                  <a:srgbClr val="FFFFFF"/>
                </a:solidFill>
                <a:latin typeface="League Spartan"/>
                <a:ea typeface="League Spartan"/>
                <a:cs typeface="League Spartan"/>
                <a:sym typeface="League Spartan"/>
              </a:rPr>
              <a:t>MEDICAL TRAINING EQUIPMENTS MANUFACTURERS </a:t>
            </a:r>
          </a:p>
          <a:p>
            <a:pPr algn="ctr">
              <a:lnSpc>
                <a:spcPts val="8155"/>
              </a:lnSpc>
            </a:pP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6" tooltip="https://www.naugramedical.com/diagnostic-equipments"/>
              </a:rPr>
              <a:t>www.naugramedical.com</a:t>
            </a:r>
          </a:p>
          <a:p>
            <a:pPr algn="ctr">
              <a:lnSpc>
                <a:spcPts val="4481"/>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678313" y="9953964"/>
            <a:ext cx="5187027" cy="4421940"/>
          </a:xfrm>
          <a:custGeom>
            <a:avLst/>
            <a:gdLst/>
            <a:ahLst/>
            <a:cxnLst/>
            <a:rect r="r" b="b" t="t" l="l"/>
            <a:pathLst>
              <a:path h="4421940" w="5187027">
                <a:moveTo>
                  <a:pt x="0" y="0"/>
                </a:moveTo>
                <a:lnTo>
                  <a:pt x="5187027" y="0"/>
                </a:lnTo>
                <a:lnTo>
                  <a:pt x="5187027" y="4421941"/>
                </a:lnTo>
                <a:lnTo>
                  <a:pt x="0" y="4421941"/>
                </a:lnTo>
                <a:lnTo>
                  <a:pt x="0" y="0"/>
                </a:lnTo>
                <a:close/>
              </a:path>
            </a:pathLst>
          </a:custGeom>
          <a:blipFill>
            <a:blip r:embed="rId3"/>
            <a:stretch>
              <a:fillRect l="0" t="0" r="0" b="0"/>
            </a:stretch>
          </a:blipFill>
        </p:spPr>
      </p:sp>
      <p:sp>
        <p:nvSpPr>
          <p:cNvPr name="TextBox 20" id="20"/>
          <p:cNvSpPr txBox="true"/>
          <p:nvPr/>
        </p:nvSpPr>
        <p:spPr>
          <a:xfrm rot="0">
            <a:off x="152727" y="6896805"/>
            <a:ext cx="14814545" cy="2677901"/>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As one of the trusted Medical Training Equipments Manufacturers, NaugraMedicals provides high-quality training tools designed to simulate real clinical scenarios. These solutions help medical students and professionals develop essential diagnostic and treatment skills. Our equipment supports effective learning in medical colleges, nursing institutes, and healthcare training centers while maintaining international quality standards.</a:t>
            </a:r>
          </a:p>
        </p:txBody>
      </p:sp>
      <p:sp>
        <p:nvSpPr>
          <p:cNvPr name="TextBox 21" id="21"/>
          <p:cNvSpPr txBox="true"/>
          <p:nvPr/>
        </p:nvSpPr>
        <p:spPr>
          <a:xfrm rot="0">
            <a:off x="152727" y="704190"/>
            <a:ext cx="10131940" cy="3151952"/>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ADVANCED TRAINING SOLUTIONS FOR MEDICAL EDUCATION</a:t>
            </a: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064457" y="10818531"/>
            <a:ext cx="5457568" cy="5551767"/>
          </a:xfrm>
          <a:custGeom>
            <a:avLst/>
            <a:gdLst/>
            <a:ahLst/>
            <a:cxnLst/>
            <a:rect r="r" b="b" t="t" l="l"/>
            <a:pathLst>
              <a:path h="5551767" w="5457568">
                <a:moveTo>
                  <a:pt x="0" y="0"/>
                </a:moveTo>
                <a:lnTo>
                  <a:pt x="5457568" y="0"/>
                </a:lnTo>
                <a:lnTo>
                  <a:pt x="5457568" y="5551767"/>
                </a:lnTo>
                <a:lnTo>
                  <a:pt x="0" y="5551767"/>
                </a:lnTo>
                <a:lnTo>
                  <a:pt x="0" y="0"/>
                </a:lnTo>
                <a:close/>
              </a:path>
            </a:pathLst>
          </a:custGeom>
          <a:blipFill>
            <a:blip r:embed="rId3"/>
            <a:stretch>
              <a:fillRect l="-863" t="0" r="-863" b="0"/>
            </a:stretch>
          </a:blipFill>
        </p:spPr>
      </p:sp>
      <p:sp>
        <p:nvSpPr>
          <p:cNvPr name="TextBox 20" id="20"/>
          <p:cNvSpPr txBox="true"/>
          <p:nvPr/>
        </p:nvSpPr>
        <p:spPr>
          <a:xfrm rot="0">
            <a:off x="152727" y="6896805"/>
            <a:ext cx="14814545" cy="4306676"/>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stands out among Medical Training Equipments Manufacturers because of its commitment to quality manufacturing, advanced technology, and reliable performance. Our training equipment helps institutions create effective learning environments that promote practical knowledge and clinical excellence. By combining innovation with educational needs, NaugraMedicals supports the future of healthcare training.</a:t>
            </a:r>
          </a:p>
          <a:p>
            <a:pPr algn="ctr">
              <a:lnSpc>
                <a:spcPts val="4315"/>
              </a:lnSpc>
            </a:pPr>
            <a:r>
              <a:rPr lang="en-US" sz="2479">
                <a:solidFill>
                  <a:srgbClr val="000000"/>
                </a:solidFill>
                <a:latin typeface="Canva Sans"/>
                <a:ea typeface="Canva Sans"/>
                <a:cs typeface="Canva Sans"/>
                <a:sym typeface="Canva Sans"/>
              </a:rPr>
              <a:t>Explore More:</a:t>
            </a:r>
          </a:p>
          <a:p>
            <a:pPr algn="ctr">
              <a:lnSpc>
                <a:spcPts val="4315"/>
              </a:lnSpc>
            </a:pPr>
            <a:r>
              <a:rPr lang="en-US" b="true" sz="2479">
                <a:solidFill>
                  <a:srgbClr val="004AAD"/>
                </a:solidFill>
                <a:latin typeface="Canva Sans Bold"/>
                <a:ea typeface="Canva Sans Bold"/>
                <a:cs typeface="Canva Sans Bold"/>
                <a:sym typeface="Canva Sans Bold"/>
                <a:hlinkClick r:id="rId4" tooltip="https://www.naugramedical.com/medical-training-equipments"/>
              </a:rPr>
              <a:t>https://www.naugramedical.com/medical-training-equipments</a:t>
            </a:r>
          </a:p>
          <a:p>
            <a:pPr algn="ctr">
              <a:lnSpc>
                <a:spcPts val="4315"/>
              </a:lnSpc>
            </a:pPr>
          </a:p>
        </p:txBody>
      </p:sp>
      <p:sp>
        <p:nvSpPr>
          <p:cNvPr name="TextBox 21" id="21"/>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WHY CHOOSE NAUGRAMEDICALS</a:t>
            </a: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5" tooltip="https://www.naugramedical.com/diagnostic-equipments"/>
              </a:rPr>
              <a:t>www.naugramedical.com</a:t>
            </a:r>
          </a:p>
          <a:p>
            <a:pPr algn="ctr">
              <a:lnSpc>
                <a:spcPts val="4481"/>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DAGqNbaiySE</dc:identifier>
  <dcterms:modified xsi:type="dcterms:W3CDTF">2011-08-01T06:04:30Z</dcterms:modified>
  <cp:revision>1</cp:revision>
  <dc:title>Medical Training Equipments Manufacturers </dc:title>
</cp:coreProperties>
</file>