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5113000" cy="21374100"/>
  <p:notesSz cx="6858000" cy="9144000"/>
  <p:embeddedFontLst>
    <p:embeddedFont>
      <p:font typeface="League Spartan" charset="1" panose="00000800000000000000"/>
      <p:regular r:id="rId9"/>
    </p:embeddedFont>
    <p:embeddedFont>
      <p:font typeface="Canva Sans" charset="1" panose="020B0503030501040103"/>
      <p:regular r:id="rId10"/>
    </p:embeddedFont>
    <p:embeddedFont>
      <p:font typeface="Canva Sans Bold" charset="1" panose="020B0803030501040103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mailto:info@travipro.com" TargetMode="External" Type="http://schemas.openxmlformats.org/officeDocument/2006/relationships/hyperlink"/><Relationship Id="rId5" Target="https://www.travipro.com/travel-website-development.html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mailto:info@travipro.com" TargetMode="External" Type="http://schemas.openxmlformats.org/officeDocument/2006/relationships/hyperlink"/><Relationship Id="rId5" Target="https://www.travipro.com/travel-website-development.html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mailto:info@travipro.com" TargetMode="External" Type="http://schemas.openxmlformats.org/officeDocument/2006/relationships/hyperlink"/><Relationship Id="rId5" Target="https://www.travipro.com/travel-website-development.html" TargetMode="External" Type="http://schemas.openxmlformats.org/officeDocument/2006/relationships/hyperlink"/><Relationship Id="rId6" Target="https://www.travipro.com/travel-website-development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856787" y="1193101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</p:grpSp>
      <p:grpSp>
        <p:nvGrpSpPr>
          <p:cNvPr name="Group 4" id="4"/>
          <p:cNvGrpSpPr/>
          <p:nvPr/>
        </p:nvGrpSpPr>
        <p:grpSpPr>
          <a:xfrm rot="899909">
            <a:off x="-692095" y="-2241839"/>
            <a:ext cx="10380125" cy="7156396"/>
            <a:chOff x="0" y="0"/>
            <a:chExt cx="9417628" cy="649282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492820"/>
            </a:xfrm>
            <a:custGeom>
              <a:avLst/>
              <a:gdLst/>
              <a:ahLst/>
              <a:cxnLst/>
              <a:rect r="r" b="b" t="t" l="l"/>
              <a:pathLst>
                <a:path h="6492820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188020"/>
                  </a:lnTo>
                  <a:cubicBezTo>
                    <a:pt x="0" y="6356929"/>
                    <a:pt x="135890" y="6492820"/>
                    <a:pt x="304800" y="6492820"/>
                  </a:cubicBezTo>
                  <a:lnTo>
                    <a:pt x="9112828" y="6492820"/>
                  </a:lnTo>
                  <a:cubicBezTo>
                    <a:pt x="9281738" y="6492820"/>
                    <a:pt x="9417628" y="6356929"/>
                    <a:pt x="9417628" y="6188020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8" id="8"/>
          <p:cNvGrpSpPr/>
          <p:nvPr/>
        </p:nvGrpSpPr>
        <p:grpSpPr>
          <a:xfrm rot="0">
            <a:off x="9421261" y="20455035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5170FF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-783745" y="3876960"/>
            <a:ext cx="1872944" cy="1872944"/>
            <a:chOff x="0" y="0"/>
            <a:chExt cx="6350000" cy="6350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C3884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587007" y="3012446"/>
            <a:ext cx="924993" cy="924993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1667870" y="4587063"/>
            <a:ext cx="825604" cy="825604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3872896" y="2447418"/>
            <a:ext cx="1493142" cy="1737357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421959" y="463424"/>
            <a:ext cx="3375348" cy="872935"/>
          </a:xfrm>
          <a:custGeom>
            <a:avLst/>
            <a:gdLst/>
            <a:ahLst/>
            <a:cxnLst/>
            <a:rect r="r" b="b" t="t" l="l"/>
            <a:pathLst>
              <a:path h="872935" w="3375348">
                <a:moveTo>
                  <a:pt x="0" y="0"/>
                </a:moveTo>
                <a:lnTo>
                  <a:pt x="3375348" y="0"/>
                </a:lnTo>
                <a:lnTo>
                  <a:pt x="3375348" y="872935"/>
                </a:lnTo>
                <a:lnTo>
                  <a:pt x="0" y="87293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6703589" y="10173787"/>
            <a:ext cx="7467288" cy="5536494"/>
          </a:xfrm>
          <a:custGeom>
            <a:avLst/>
            <a:gdLst/>
            <a:ahLst/>
            <a:cxnLst/>
            <a:rect r="r" b="b" t="t" l="l"/>
            <a:pathLst>
              <a:path h="5536494" w="7467288">
                <a:moveTo>
                  <a:pt x="0" y="0"/>
                </a:moveTo>
                <a:lnTo>
                  <a:pt x="7467287" y="0"/>
                </a:lnTo>
                <a:lnTo>
                  <a:pt x="7467287" y="5536493"/>
                </a:lnTo>
                <a:lnTo>
                  <a:pt x="0" y="553649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280463" y="927595"/>
            <a:ext cx="9250265" cy="23433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87"/>
              </a:lnSpc>
            </a:pPr>
            <a:r>
              <a:rPr lang="en-US" b="true" sz="449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TRAVEL WEB DEVELOPMENT IN INDIA</a:t>
            </a:r>
          </a:p>
          <a:p>
            <a:pPr algn="ctr">
              <a:lnSpc>
                <a:spcPts val="6287"/>
              </a:lnSpc>
              <a:spcBef>
                <a:spcPct val="0"/>
              </a:spcBef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433190" y="17710179"/>
            <a:ext cx="10596088" cy="29744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Contact information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Address :- B-112, Sector-64 Noida - 201301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EMail :- </a:t>
            </a: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info@travipro.com"/>
              </a:rPr>
              <a:t>info@travipro.com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Get In Touch  :- +91 9560 433 3182 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Website :- </a:t>
            </a: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travipro.com/travel-website-development.html"/>
              </a:rPr>
              <a:t>https://www.travipro.com</a:t>
            </a:r>
          </a:p>
          <a:p>
            <a:pPr algn="l">
              <a:lnSpc>
                <a:spcPts val="3449"/>
              </a:lnSpc>
            </a:pPr>
          </a:p>
          <a:p>
            <a:pPr algn="l">
              <a:lnSpc>
                <a:spcPts val="3449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433190" y="6364413"/>
            <a:ext cx="14686810" cy="372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70"/>
              </a:lnSpc>
            </a:pPr>
            <a:r>
              <a:rPr lang="en-US" sz="2701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Travipro is a leading provider of travel web development in India.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Travipro builds professional travel websites for agencies and tour operators.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Modern, responsive, and user-friendly travel web solutions.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Trusted travel technology partner for growing travel businesses.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Travipro helps companies establish a strong online presence.</a:t>
            </a:r>
          </a:p>
          <a:p>
            <a:pPr algn="l">
              <a:lnSpc>
                <a:spcPts val="4970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856787" y="1193101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</p:grpSp>
      <p:grpSp>
        <p:nvGrpSpPr>
          <p:cNvPr name="Group 4" id="4"/>
          <p:cNvGrpSpPr/>
          <p:nvPr/>
        </p:nvGrpSpPr>
        <p:grpSpPr>
          <a:xfrm rot="899909">
            <a:off x="-692095" y="-2241839"/>
            <a:ext cx="10380125" cy="7156396"/>
            <a:chOff x="0" y="0"/>
            <a:chExt cx="9417628" cy="649282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492820"/>
            </a:xfrm>
            <a:custGeom>
              <a:avLst/>
              <a:gdLst/>
              <a:ahLst/>
              <a:cxnLst/>
              <a:rect r="r" b="b" t="t" l="l"/>
              <a:pathLst>
                <a:path h="6492820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188020"/>
                  </a:lnTo>
                  <a:cubicBezTo>
                    <a:pt x="0" y="6356929"/>
                    <a:pt x="135890" y="6492820"/>
                    <a:pt x="304800" y="6492820"/>
                  </a:cubicBezTo>
                  <a:lnTo>
                    <a:pt x="9112828" y="6492820"/>
                  </a:lnTo>
                  <a:cubicBezTo>
                    <a:pt x="9281738" y="6492820"/>
                    <a:pt x="9417628" y="6356929"/>
                    <a:pt x="9417628" y="6188020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8" id="8"/>
          <p:cNvGrpSpPr/>
          <p:nvPr/>
        </p:nvGrpSpPr>
        <p:grpSpPr>
          <a:xfrm rot="0">
            <a:off x="9421261" y="20455035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5170FF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-783745" y="3876960"/>
            <a:ext cx="1872944" cy="1872944"/>
            <a:chOff x="0" y="0"/>
            <a:chExt cx="6350000" cy="6350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C3884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587007" y="3012446"/>
            <a:ext cx="924993" cy="924993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1667870" y="4587063"/>
            <a:ext cx="825604" cy="825604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3872896" y="2447418"/>
            <a:ext cx="1493142" cy="1737357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421959" y="463424"/>
            <a:ext cx="3375348" cy="872935"/>
          </a:xfrm>
          <a:custGeom>
            <a:avLst/>
            <a:gdLst/>
            <a:ahLst/>
            <a:cxnLst/>
            <a:rect r="r" b="b" t="t" l="l"/>
            <a:pathLst>
              <a:path h="872935" w="3375348">
                <a:moveTo>
                  <a:pt x="0" y="0"/>
                </a:moveTo>
                <a:lnTo>
                  <a:pt x="3375348" y="0"/>
                </a:lnTo>
                <a:lnTo>
                  <a:pt x="3375348" y="872935"/>
                </a:lnTo>
                <a:lnTo>
                  <a:pt x="0" y="87293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6703589" y="10173787"/>
            <a:ext cx="7467288" cy="5536494"/>
          </a:xfrm>
          <a:custGeom>
            <a:avLst/>
            <a:gdLst/>
            <a:ahLst/>
            <a:cxnLst/>
            <a:rect r="r" b="b" t="t" l="l"/>
            <a:pathLst>
              <a:path h="5536494" w="7467288">
                <a:moveTo>
                  <a:pt x="0" y="0"/>
                </a:moveTo>
                <a:lnTo>
                  <a:pt x="7467287" y="0"/>
                </a:lnTo>
                <a:lnTo>
                  <a:pt x="7467287" y="5536493"/>
                </a:lnTo>
                <a:lnTo>
                  <a:pt x="0" y="553649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280463" y="927595"/>
            <a:ext cx="9250265" cy="23433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87"/>
              </a:lnSpc>
              <a:spcBef>
                <a:spcPct val="0"/>
              </a:spcBef>
            </a:pPr>
            <a:r>
              <a:rPr lang="en-US" sz="449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WHY CHOOSE TRAVIPRO FOR TRAVEL WEB DEVELOPMENT IN INDIA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33190" y="17710179"/>
            <a:ext cx="10596088" cy="29744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Contact information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Address :- B-112, Sector-64 Noida - 201301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EMail :- </a:t>
            </a: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info@travipro.com"/>
              </a:rPr>
              <a:t>info@travipro.com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Get In Touch  :- +91 9560 433 3182 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Website :- </a:t>
            </a: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travipro.com/travel-website-development.html"/>
              </a:rPr>
              <a:t>https://www.travipro.com</a:t>
            </a:r>
          </a:p>
          <a:p>
            <a:pPr algn="l">
              <a:lnSpc>
                <a:spcPts val="3449"/>
              </a:lnSpc>
            </a:pPr>
          </a:p>
          <a:p>
            <a:pPr algn="l">
              <a:lnSpc>
                <a:spcPts val="3449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433190" y="6364413"/>
            <a:ext cx="14686810" cy="372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Experienced travel web development company in India.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SEO-friendly travel websites for better search engine visibility.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Easy admin dashboard for managing bookings and content.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Reliable support and advanced travel portal development services.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Travipro helps increase bookings, customers, and business growth.</a:t>
            </a:r>
          </a:p>
          <a:p>
            <a:pPr algn="l">
              <a:lnSpc>
                <a:spcPts val="497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856787" y="1193101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</p:grpSp>
      <p:grpSp>
        <p:nvGrpSpPr>
          <p:cNvPr name="Group 4" id="4"/>
          <p:cNvGrpSpPr/>
          <p:nvPr/>
        </p:nvGrpSpPr>
        <p:grpSpPr>
          <a:xfrm rot="899909">
            <a:off x="-692095" y="-2241839"/>
            <a:ext cx="10380125" cy="7156396"/>
            <a:chOff x="0" y="0"/>
            <a:chExt cx="9417628" cy="649282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492820"/>
            </a:xfrm>
            <a:custGeom>
              <a:avLst/>
              <a:gdLst/>
              <a:ahLst/>
              <a:cxnLst/>
              <a:rect r="r" b="b" t="t" l="l"/>
              <a:pathLst>
                <a:path h="6492820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188020"/>
                  </a:lnTo>
                  <a:cubicBezTo>
                    <a:pt x="0" y="6356929"/>
                    <a:pt x="135890" y="6492820"/>
                    <a:pt x="304800" y="6492820"/>
                  </a:cubicBezTo>
                  <a:lnTo>
                    <a:pt x="9112828" y="6492820"/>
                  </a:lnTo>
                  <a:cubicBezTo>
                    <a:pt x="9281738" y="6492820"/>
                    <a:pt x="9417628" y="6356929"/>
                    <a:pt x="9417628" y="6188020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8" id="8"/>
          <p:cNvGrpSpPr/>
          <p:nvPr/>
        </p:nvGrpSpPr>
        <p:grpSpPr>
          <a:xfrm rot="0">
            <a:off x="9421261" y="20455035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5170FF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-783745" y="3876960"/>
            <a:ext cx="1872944" cy="1872944"/>
            <a:chOff x="0" y="0"/>
            <a:chExt cx="6350000" cy="6350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C3884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587007" y="3012446"/>
            <a:ext cx="924993" cy="924993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1667870" y="4587063"/>
            <a:ext cx="825604" cy="825604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3872896" y="2447418"/>
            <a:ext cx="1493142" cy="1737357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421959" y="463424"/>
            <a:ext cx="3375348" cy="872935"/>
          </a:xfrm>
          <a:custGeom>
            <a:avLst/>
            <a:gdLst/>
            <a:ahLst/>
            <a:cxnLst/>
            <a:rect r="r" b="b" t="t" l="l"/>
            <a:pathLst>
              <a:path h="872935" w="3375348">
                <a:moveTo>
                  <a:pt x="0" y="0"/>
                </a:moveTo>
                <a:lnTo>
                  <a:pt x="3375348" y="0"/>
                </a:lnTo>
                <a:lnTo>
                  <a:pt x="3375348" y="872935"/>
                </a:lnTo>
                <a:lnTo>
                  <a:pt x="0" y="87293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6703589" y="10173787"/>
            <a:ext cx="7467288" cy="5536494"/>
          </a:xfrm>
          <a:custGeom>
            <a:avLst/>
            <a:gdLst/>
            <a:ahLst/>
            <a:cxnLst/>
            <a:rect r="r" b="b" t="t" l="l"/>
            <a:pathLst>
              <a:path h="5536494" w="7467288">
                <a:moveTo>
                  <a:pt x="0" y="0"/>
                </a:moveTo>
                <a:lnTo>
                  <a:pt x="7467287" y="0"/>
                </a:lnTo>
                <a:lnTo>
                  <a:pt x="7467287" y="5536493"/>
                </a:lnTo>
                <a:lnTo>
                  <a:pt x="0" y="553649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280463" y="927595"/>
            <a:ext cx="9250265" cy="15528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87"/>
              </a:lnSpc>
              <a:spcBef>
                <a:spcPct val="0"/>
              </a:spcBef>
            </a:pPr>
            <a:r>
              <a:rPr lang="en-US" sz="449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START YOUR TRAVEL WEBSITE WITH TRAVIPRO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33190" y="17710179"/>
            <a:ext cx="10596088" cy="29744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Contact information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Address :- B-112, Sector-64 Noida - 201301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EMail :- </a:t>
            </a: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info@travipro.com"/>
              </a:rPr>
              <a:t>info@travipro.com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Get In Touch  :- +91 9560 433 3182 </a:t>
            </a:r>
          </a:p>
          <a:p>
            <a:pPr algn="l">
              <a:lnSpc>
                <a:spcPts val="3449"/>
              </a:lnSpc>
            </a:pP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Website :- </a:t>
            </a:r>
            <a:r>
              <a:rPr lang="en-US" sz="201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travipro.com/travel-website-development.html"/>
              </a:rPr>
              <a:t>https://www.travipro.com</a:t>
            </a:r>
          </a:p>
          <a:p>
            <a:pPr algn="l">
              <a:lnSpc>
                <a:spcPts val="3449"/>
              </a:lnSpc>
            </a:pPr>
          </a:p>
          <a:p>
            <a:pPr algn="l">
              <a:lnSpc>
                <a:spcPts val="3449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433190" y="6364413"/>
            <a:ext cx="14686810" cy="372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Professional travel web development services for travel agencies.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Secure, fast, and scalable travel website solutions.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Build your travel brand with Travipro’s expert development team.</a:t>
            </a:r>
          </a:p>
          <a:p>
            <a:pPr algn="l" marL="583241" indent="-291620" lvl="1">
              <a:lnSpc>
                <a:spcPts val="4970"/>
              </a:lnSpc>
              <a:buFont typeface="Arial"/>
              <a:buChar char="•"/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Grow your online travel business with trusted travel technology.</a:t>
            </a:r>
          </a:p>
          <a:p>
            <a:pPr algn="l">
              <a:lnSpc>
                <a:spcPts val="4970"/>
              </a:lnSpc>
            </a:pPr>
          </a:p>
          <a:p>
            <a:pPr algn="l">
              <a:lnSpc>
                <a:spcPts val="4970"/>
              </a:lnSpc>
            </a:pPr>
            <a:r>
              <a:rPr lang="en-US" sz="27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URL: </a:t>
            </a:r>
            <a:r>
              <a:rPr lang="en-US" sz="2701" b="true">
                <a:solidFill>
                  <a:srgbClr val="395C9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6" tooltip="https://www.travipro.com/travel-website-development.html"/>
              </a:rPr>
              <a:t>https://www.travipro.com/travel-website-development.html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DAGsAnRbXeI</dc:identifier>
  <dcterms:modified xsi:type="dcterms:W3CDTF">2011-08-01T06:04:30Z</dcterms:modified>
  <cp:revision>1</cp:revision>
  <dc:title> Travel Web Development in India</dc:title>
</cp:coreProperties>
</file>