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5113000" cy="21374100"/>
  <p:notesSz cx="6858000" cy="9144000"/>
  <p:embeddedFontLst>
    <p:embeddedFont>
      <p:font typeface="League Spartan" charset="1" panose="00000800000000000000"/>
      <p:regular r:id="rId10"/>
    </p:embeddedFont>
    <p:embeddedFont>
      <p:font typeface="Canva Sans Bold" charset="1" panose="020B0803030501040103"/>
      <p:regular r:id="rId11"/>
    </p:embeddedFont>
    <p:embeddedFont>
      <p:font typeface="Canva Sans" charset="1" panose="020B0503030501040103"/>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https://www.naugramedical.com/diagnostic-equipments" TargetMode="External" Type="http://schemas.openxmlformats.org/officeDocument/2006/relationships/hyperlink"/><Relationship Id="rId5" Target="https://www.naugramedical.com/medical-lab-instruments/medical-refrigerators-and-freezers" TargetMode="External" Type="http://schemas.openxmlformats.org/officeDocument/2006/relationships/hyperlink"/><Relationship Id="rId6" Target="https://www.naugramedical.com/medical-lab-instruments/medical-refrigerators-and-freezers"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png" Type="http://schemas.openxmlformats.org/officeDocument/2006/relationships/image"/><Relationship Id="rId4" Target="https://www.naugramedical.com/diagnostic-equipments"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https://www.naugramedical.com/diagnostic-equipments" TargetMode="External" Type="http://schemas.openxmlformats.org/officeDocument/2006/relationships/hyperlink"/><Relationship Id="rId4" Target="../media/image3.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https://www.naugramedical.com/diagnostic-equipments" TargetMode="External" Type="http://schemas.openxmlformats.org/officeDocument/2006/relationships/hyperlink"/><Relationship Id="rId4" Target="https://www.naugramedical.com/medical-lab-instruments/medical-refrigerators-and-freezers"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9248762" y="11746406"/>
            <a:ext cx="4490402" cy="4490402"/>
          </a:xfrm>
          <a:custGeom>
            <a:avLst/>
            <a:gdLst/>
            <a:ahLst/>
            <a:cxnLst/>
            <a:rect r="r" b="b" t="t" l="l"/>
            <a:pathLst>
              <a:path h="4490402" w="4490402">
                <a:moveTo>
                  <a:pt x="0" y="0"/>
                </a:moveTo>
                <a:lnTo>
                  <a:pt x="4490402" y="0"/>
                </a:lnTo>
                <a:lnTo>
                  <a:pt x="4490402" y="4490402"/>
                </a:lnTo>
                <a:lnTo>
                  <a:pt x="0" y="4490402"/>
                </a:lnTo>
                <a:lnTo>
                  <a:pt x="0" y="0"/>
                </a:lnTo>
                <a:close/>
              </a:path>
            </a:pathLst>
          </a:custGeom>
          <a:blipFill>
            <a:blip r:embed="rId3"/>
            <a:stretch>
              <a:fillRect l="0" t="0" r="0" b="0"/>
            </a:stretch>
          </a:blipFill>
        </p:spPr>
      </p:sp>
      <p:sp>
        <p:nvSpPr>
          <p:cNvPr name="TextBox 20" id="20"/>
          <p:cNvSpPr txBox="true"/>
          <p:nvPr/>
        </p:nvSpPr>
        <p:spPr>
          <a:xfrm rot="0">
            <a:off x="152727" y="704190"/>
            <a:ext cx="10131940" cy="2076105"/>
          </a:xfrm>
          <a:prstGeom prst="rect">
            <a:avLst/>
          </a:prstGeom>
        </p:spPr>
        <p:txBody>
          <a:bodyPr anchor="t" rtlCol="false" tIns="0" lIns="0" bIns="0" rIns="0">
            <a:spAutoFit/>
          </a:bodyPr>
          <a:lstStyle/>
          <a:p>
            <a:pPr algn="ctr">
              <a:lnSpc>
                <a:spcPts val="8501"/>
              </a:lnSpc>
            </a:pPr>
            <a:r>
              <a:rPr lang="en-US" sz="4776">
                <a:solidFill>
                  <a:srgbClr val="FFFFFF"/>
                </a:solidFill>
                <a:latin typeface="League Spartan"/>
                <a:ea typeface="League Spartan"/>
                <a:cs typeface="League Spartan"/>
                <a:sym typeface="League Spartan"/>
              </a:rPr>
              <a:t>MEDICAL REFRIGERATORS AND FREEZERS MANUFACTURERS</a:t>
            </a:r>
          </a:p>
        </p:txBody>
      </p:sp>
      <p:sp>
        <p:nvSpPr>
          <p:cNvPr name="TextBox 21" id="21"/>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4" tooltip="https://www.naugramedical.com/diagnostic-equipments"/>
              </a:rPr>
              <a:t>www.naugramedical.com</a:t>
            </a:r>
          </a:p>
          <a:p>
            <a:pPr algn="ctr">
              <a:lnSpc>
                <a:spcPts val="4481"/>
              </a:lnSpc>
            </a:pPr>
          </a:p>
        </p:txBody>
      </p:sp>
      <p:sp>
        <p:nvSpPr>
          <p:cNvPr name="TextBox 22" id="22"/>
          <p:cNvSpPr txBox="true"/>
          <p:nvPr/>
        </p:nvSpPr>
        <p:spPr>
          <a:xfrm rot="0">
            <a:off x="152727" y="6896805"/>
            <a:ext cx="14814545" cy="4849601"/>
          </a:xfrm>
          <a:prstGeom prst="rect">
            <a:avLst/>
          </a:prstGeom>
        </p:spPr>
        <p:txBody>
          <a:bodyPr anchor="t" rtlCol="false" tIns="0" lIns="0" bIns="0" rIns="0">
            <a:spAutoFit/>
          </a:bodyPr>
          <a:lstStyle/>
          <a:p>
            <a:pPr algn="ctr">
              <a:lnSpc>
                <a:spcPts val="4315"/>
              </a:lnSpc>
            </a:pPr>
            <a:r>
              <a:rPr lang="en-US" sz="2479">
                <a:solidFill>
                  <a:srgbClr val="000000"/>
                </a:solidFill>
                <a:latin typeface="Canva Sans"/>
                <a:ea typeface="Canva Sans"/>
                <a:cs typeface="Canva Sans"/>
                <a:sym typeface="Canva Sans"/>
              </a:rPr>
              <a:t>NaugraMedicals is a leading name among </a:t>
            </a:r>
            <a:r>
              <a:rPr lang="en-US" b="true" sz="2479">
                <a:solidFill>
                  <a:srgbClr val="004AAD"/>
                </a:solidFill>
                <a:latin typeface="Canva Sans Bold"/>
                <a:ea typeface="Canva Sans Bold"/>
                <a:cs typeface="Canva Sans Bold"/>
                <a:sym typeface="Canva Sans Bold"/>
                <a:hlinkClick r:id="rId5" tooltip="https://www.naugramedical.com/medical-lab-instruments/medical-refrigerators-and-freezers"/>
              </a:rPr>
              <a:t>Medical Refrigerators and Freezers Manufacturers</a:t>
            </a:r>
            <a:r>
              <a:rPr lang="en-US" sz="2479">
                <a:solidFill>
                  <a:srgbClr val="000000"/>
                </a:solidFill>
                <a:latin typeface="Canva Sans"/>
                <a:ea typeface="Canva Sans"/>
                <a:cs typeface="Canva Sans"/>
                <a:sym typeface="Canva Sans"/>
              </a:rPr>
              <a:t>, delivering high-performance cold storage solutions for hospitals, laboratories, blood banks, and research centers. Our products are designed to maintain precise temperature control, ensuring the safe storage of vaccines, medicines, biological samples, and laboratory reagents. With advanced cooling technology and strict quality standards, we provide reliable and energy-efficient refrigeration systems that meet global healthcare requirements.</a:t>
            </a:r>
          </a:p>
          <a:p>
            <a:pPr algn="ctr">
              <a:lnSpc>
                <a:spcPts val="4315"/>
              </a:lnSpc>
            </a:pPr>
            <a:r>
              <a:rPr lang="en-US" sz="2479">
                <a:solidFill>
                  <a:srgbClr val="000000"/>
                </a:solidFill>
                <a:latin typeface="Canva Sans"/>
                <a:ea typeface="Canva Sans"/>
                <a:cs typeface="Canva Sans"/>
                <a:sym typeface="Canva Sans"/>
              </a:rPr>
              <a:t>Explore our complete range at:</a:t>
            </a:r>
          </a:p>
          <a:p>
            <a:pPr algn="ctr">
              <a:lnSpc>
                <a:spcPts val="4315"/>
              </a:lnSpc>
            </a:pPr>
            <a:r>
              <a:rPr lang="en-US" b="true" sz="2479">
                <a:solidFill>
                  <a:srgbClr val="004AAD"/>
                </a:solidFill>
                <a:latin typeface="Canva Sans Bold"/>
                <a:ea typeface="Canva Sans Bold"/>
                <a:cs typeface="Canva Sans Bold"/>
                <a:sym typeface="Canva Sans Bold"/>
                <a:hlinkClick r:id="rId6" tooltip="https://www.naugramedical.com/medical-lab-instruments/medical-refrigerators-and-freezers"/>
              </a:rPr>
              <a:t>https://www.naugramedical.com/medical-lab-instruments/medical-refrigerators-and-freezers</a:t>
            </a:r>
          </a:p>
          <a:p>
            <a:pPr algn="ctr">
              <a:lnSpc>
                <a:spcPts val="4315"/>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9173331" y="10679612"/>
            <a:ext cx="5348694" cy="6035077"/>
          </a:xfrm>
          <a:custGeom>
            <a:avLst/>
            <a:gdLst/>
            <a:ahLst/>
            <a:cxnLst/>
            <a:rect r="r" b="b" t="t" l="l"/>
            <a:pathLst>
              <a:path h="6035077" w="5348694">
                <a:moveTo>
                  <a:pt x="0" y="0"/>
                </a:moveTo>
                <a:lnTo>
                  <a:pt x="5348694" y="0"/>
                </a:lnTo>
                <a:lnTo>
                  <a:pt x="5348694" y="6035076"/>
                </a:lnTo>
                <a:lnTo>
                  <a:pt x="0" y="6035076"/>
                </a:lnTo>
                <a:lnTo>
                  <a:pt x="0" y="0"/>
                </a:lnTo>
                <a:close/>
              </a:path>
            </a:pathLst>
          </a:custGeom>
          <a:blipFill>
            <a:blip r:embed="rId3"/>
            <a:stretch>
              <a:fillRect l="-6416" t="0" r="-6416" b="0"/>
            </a:stretch>
          </a:blipFill>
        </p:spPr>
      </p:sp>
      <p:sp>
        <p:nvSpPr>
          <p:cNvPr name="TextBox 20" id="20"/>
          <p:cNvSpPr txBox="true"/>
          <p:nvPr/>
        </p:nvSpPr>
        <p:spPr>
          <a:xfrm rot="0">
            <a:off x="152727" y="704190"/>
            <a:ext cx="10131940" cy="2076105"/>
          </a:xfrm>
          <a:prstGeom prst="rect">
            <a:avLst/>
          </a:prstGeom>
        </p:spPr>
        <p:txBody>
          <a:bodyPr anchor="t" rtlCol="false" tIns="0" lIns="0" bIns="0" rIns="0">
            <a:spAutoFit/>
          </a:bodyPr>
          <a:lstStyle/>
          <a:p>
            <a:pPr algn="ctr">
              <a:lnSpc>
                <a:spcPts val="8501"/>
              </a:lnSpc>
            </a:pPr>
            <a:r>
              <a:rPr lang="en-US" sz="4776">
                <a:solidFill>
                  <a:srgbClr val="FFFFFF"/>
                </a:solidFill>
                <a:latin typeface="League Spartan"/>
                <a:ea typeface="League Spartan"/>
                <a:cs typeface="League Spartan"/>
                <a:sym typeface="League Spartan"/>
              </a:rPr>
              <a:t>ADVANCED TECHNOLOGY &amp; PRECISION COOLING</a:t>
            </a:r>
          </a:p>
        </p:txBody>
      </p:sp>
      <p:sp>
        <p:nvSpPr>
          <p:cNvPr name="TextBox 21" id="21"/>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4" tooltip="https://www.naugramedical.com/diagnostic-equipments"/>
              </a:rPr>
              <a:t>www.naugramedical.com</a:t>
            </a:r>
          </a:p>
          <a:p>
            <a:pPr algn="ctr">
              <a:lnSpc>
                <a:spcPts val="4481"/>
              </a:lnSpc>
            </a:pPr>
          </a:p>
        </p:txBody>
      </p:sp>
      <p:sp>
        <p:nvSpPr>
          <p:cNvPr name="TextBox 22" id="22"/>
          <p:cNvSpPr txBox="true"/>
          <p:nvPr/>
        </p:nvSpPr>
        <p:spPr>
          <a:xfrm rot="0">
            <a:off x="152727" y="6793842"/>
            <a:ext cx="14576449" cy="3885770"/>
          </a:xfrm>
          <a:prstGeom prst="rect">
            <a:avLst/>
          </a:prstGeom>
        </p:spPr>
        <p:txBody>
          <a:bodyPr anchor="t" rtlCol="false" tIns="0" lIns="0" bIns="0" rIns="0">
            <a:spAutoFit/>
          </a:bodyPr>
          <a:lstStyle/>
          <a:p>
            <a:pPr algn="ctr">
              <a:lnSpc>
                <a:spcPts val="4485"/>
              </a:lnSpc>
            </a:pPr>
            <a:r>
              <a:rPr lang="en-US" sz="2734">
                <a:solidFill>
                  <a:srgbClr val="000000"/>
                </a:solidFill>
                <a:latin typeface="Canva Sans"/>
                <a:ea typeface="Canva Sans"/>
                <a:cs typeface="Canva Sans"/>
                <a:sym typeface="Canva Sans"/>
              </a:rPr>
              <a:t>As trusted Medical Refrigerators and Freezers Manufacturers, NaugraMedicals integrates cutting-edge temperature monitoring systems, digital controllers, and uniform cooling mechanisms. Our equipment ensures consistent temperature stability, preventing fluctuations that may compromise sensitive medical products. Designed with user-friendly interfaces, alarm systems, and durable construction, our refrigeration units deliver long-lasting performance and safety in demanding healthcare environments.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TextBox 19" id="19"/>
          <p:cNvSpPr txBox="true"/>
          <p:nvPr/>
        </p:nvSpPr>
        <p:spPr>
          <a:xfrm rot="0">
            <a:off x="152727" y="704190"/>
            <a:ext cx="10131940" cy="2076105"/>
          </a:xfrm>
          <a:prstGeom prst="rect">
            <a:avLst/>
          </a:prstGeom>
        </p:spPr>
        <p:txBody>
          <a:bodyPr anchor="t" rtlCol="false" tIns="0" lIns="0" bIns="0" rIns="0">
            <a:spAutoFit/>
          </a:bodyPr>
          <a:lstStyle/>
          <a:p>
            <a:pPr algn="ctr">
              <a:lnSpc>
                <a:spcPts val="8501"/>
              </a:lnSpc>
            </a:pPr>
            <a:r>
              <a:rPr lang="en-US" sz="4776">
                <a:solidFill>
                  <a:srgbClr val="FFFFFF"/>
                </a:solidFill>
                <a:latin typeface="League Spartan"/>
                <a:ea typeface="League Spartan"/>
                <a:cs typeface="League Spartan"/>
                <a:sym typeface="League Spartan"/>
              </a:rPr>
              <a:t>WIDE RANGE FOR HEALTHCARE &amp; LABORATORIES</a:t>
            </a:r>
          </a:p>
        </p:txBody>
      </p:sp>
      <p:sp>
        <p:nvSpPr>
          <p:cNvPr name="TextBox 20" id="20"/>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3" tooltip="https://www.naugramedical.com/diagnostic-equipments"/>
              </a:rPr>
              <a:t>www.naugramedical.com</a:t>
            </a:r>
          </a:p>
          <a:p>
            <a:pPr algn="ctr">
              <a:lnSpc>
                <a:spcPts val="4481"/>
              </a:lnSpc>
            </a:pPr>
          </a:p>
        </p:txBody>
      </p:sp>
      <p:sp>
        <p:nvSpPr>
          <p:cNvPr name="TextBox 21" id="21"/>
          <p:cNvSpPr txBox="true"/>
          <p:nvPr/>
        </p:nvSpPr>
        <p:spPr>
          <a:xfrm rot="0">
            <a:off x="152727" y="6774792"/>
            <a:ext cx="14576449" cy="3617419"/>
          </a:xfrm>
          <a:prstGeom prst="rect">
            <a:avLst/>
          </a:prstGeom>
        </p:spPr>
        <p:txBody>
          <a:bodyPr anchor="t" rtlCol="false" tIns="0" lIns="0" bIns="0" rIns="0">
            <a:spAutoFit/>
          </a:bodyPr>
          <a:lstStyle/>
          <a:p>
            <a:pPr algn="ctr">
              <a:lnSpc>
                <a:spcPts val="4813"/>
              </a:lnSpc>
            </a:pPr>
            <a:r>
              <a:rPr lang="en-US" sz="2934">
                <a:solidFill>
                  <a:srgbClr val="000000"/>
                </a:solidFill>
                <a:latin typeface="Canva Sans"/>
                <a:ea typeface="Canva Sans"/>
                <a:cs typeface="Canva Sans"/>
                <a:sym typeface="Canva Sans"/>
              </a:rPr>
              <a:t>NaugraMedicals offers an extensive range of medical refrigerators and freezers suitable for vaccine storage, blood bank preservation, pharmaceutical applications, and laboratory research. Each unit is manufactured using high-grade materials and complies with international quality standards. Our solutions are ideal for hospitals, diagnostic centers, research institutes, and medical colleges seeking dependable cold storage systems.</a:t>
            </a:r>
          </a:p>
        </p:txBody>
      </p:sp>
      <p:sp>
        <p:nvSpPr>
          <p:cNvPr name="Freeform 22" id="22"/>
          <p:cNvSpPr/>
          <p:nvPr/>
        </p:nvSpPr>
        <p:spPr>
          <a:xfrm flipH="false" flipV="false" rot="0">
            <a:off x="9173331" y="10679612"/>
            <a:ext cx="5348694" cy="6035077"/>
          </a:xfrm>
          <a:custGeom>
            <a:avLst/>
            <a:gdLst/>
            <a:ahLst/>
            <a:cxnLst/>
            <a:rect r="r" b="b" t="t" l="l"/>
            <a:pathLst>
              <a:path h="6035077" w="5348694">
                <a:moveTo>
                  <a:pt x="0" y="0"/>
                </a:moveTo>
                <a:lnTo>
                  <a:pt x="5348694" y="0"/>
                </a:lnTo>
                <a:lnTo>
                  <a:pt x="5348694" y="6035076"/>
                </a:lnTo>
                <a:lnTo>
                  <a:pt x="0" y="6035076"/>
                </a:lnTo>
                <a:lnTo>
                  <a:pt x="0" y="0"/>
                </a:lnTo>
                <a:close/>
              </a:path>
            </a:pathLst>
          </a:custGeom>
          <a:blipFill>
            <a:blip r:embed="rId4"/>
            <a:stretch>
              <a:fillRect l="-6416" t="0" r="-6416"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TextBox 19" id="19"/>
          <p:cNvSpPr txBox="true"/>
          <p:nvPr/>
        </p:nvSpPr>
        <p:spPr>
          <a:xfrm rot="0">
            <a:off x="152727" y="704190"/>
            <a:ext cx="10131940" cy="2076105"/>
          </a:xfrm>
          <a:prstGeom prst="rect">
            <a:avLst/>
          </a:prstGeom>
        </p:spPr>
        <p:txBody>
          <a:bodyPr anchor="t" rtlCol="false" tIns="0" lIns="0" bIns="0" rIns="0">
            <a:spAutoFit/>
          </a:bodyPr>
          <a:lstStyle/>
          <a:p>
            <a:pPr algn="ctr">
              <a:lnSpc>
                <a:spcPts val="8501"/>
              </a:lnSpc>
            </a:pPr>
            <a:r>
              <a:rPr lang="en-US" sz="4776">
                <a:solidFill>
                  <a:srgbClr val="FFFFFF"/>
                </a:solidFill>
                <a:latin typeface="League Spartan"/>
                <a:ea typeface="League Spartan"/>
                <a:cs typeface="League Spartan"/>
                <a:sym typeface="League Spartan"/>
              </a:rPr>
              <a:t>WHY CHOOSE NAUGRAMEDICALS?</a:t>
            </a:r>
          </a:p>
        </p:txBody>
      </p:sp>
      <p:sp>
        <p:nvSpPr>
          <p:cNvPr name="TextBox 20" id="20"/>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3" tooltip="https://www.naugramedical.com/diagnostic-equipments"/>
              </a:rPr>
              <a:t>www.naugramedical.com</a:t>
            </a:r>
          </a:p>
          <a:p>
            <a:pPr algn="ctr">
              <a:lnSpc>
                <a:spcPts val="4481"/>
              </a:lnSpc>
            </a:pPr>
          </a:p>
        </p:txBody>
      </p:sp>
      <p:sp>
        <p:nvSpPr>
          <p:cNvPr name="TextBox 21" id="21"/>
          <p:cNvSpPr txBox="true"/>
          <p:nvPr/>
        </p:nvSpPr>
        <p:spPr>
          <a:xfrm rot="0">
            <a:off x="152727" y="6774792"/>
            <a:ext cx="14576449" cy="5612081"/>
          </a:xfrm>
          <a:prstGeom prst="rect">
            <a:avLst/>
          </a:prstGeom>
        </p:spPr>
        <p:txBody>
          <a:bodyPr anchor="t" rtlCol="false" tIns="0" lIns="0" bIns="0" rIns="0">
            <a:spAutoFit/>
          </a:bodyPr>
          <a:lstStyle/>
          <a:p>
            <a:pPr algn="ctr">
              <a:lnSpc>
                <a:spcPts val="4977"/>
              </a:lnSpc>
            </a:pPr>
            <a:r>
              <a:rPr lang="en-US" sz="3034">
                <a:solidFill>
                  <a:srgbClr val="000000"/>
                </a:solidFill>
                <a:latin typeface="Canva Sans"/>
                <a:ea typeface="Canva Sans"/>
                <a:cs typeface="Canva Sans"/>
                <a:sym typeface="Canva Sans"/>
              </a:rPr>
              <a:t>NaugraMedicals stands out among Medical Refrigerators and Freezers Manufacturers for quality, innovation, and customer satisfaction. We focus on precision engineering, energy efficiency, and reliable after-sales support. Our commitment to excellence ensures safe storage solutions that healthcare professionals can trust. Partner with NaugraMedicals for advanced refrigeration systems designed to protect critical medical supplies.</a:t>
            </a:r>
          </a:p>
          <a:p>
            <a:pPr algn="ctr">
              <a:lnSpc>
                <a:spcPts val="4977"/>
              </a:lnSpc>
            </a:pPr>
            <a:r>
              <a:rPr lang="en-US" sz="3034">
                <a:solidFill>
                  <a:srgbClr val="000000"/>
                </a:solidFill>
                <a:latin typeface="Canva Sans"/>
                <a:ea typeface="Canva Sans"/>
                <a:cs typeface="Canva Sans"/>
                <a:sym typeface="Canva Sans"/>
              </a:rPr>
              <a:t>Website: </a:t>
            </a:r>
            <a:r>
              <a:rPr lang="en-US" b="true" sz="3034">
                <a:solidFill>
                  <a:srgbClr val="004AAD"/>
                </a:solidFill>
                <a:latin typeface="Canva Sans Bold"/>
                <a:ea typeface="Canva Sans Bold"/>
                <a:cs typeface="Canva Sans Bold"/>
                <a:sym typeface="Canva Sans Bold"/>
                <a:hlinkClick r:id="rId4" tooltip="https://www.naugramedical.com/medical-lab-instruments/medical-refrigerators-and-freezers"/>
              </a:rPr>
              <a:t>https://www.naugramedical.com/medical-lab-instruments/medical-refrigerators-and-freezers</a:t>
            </a:r>
          </a:p>
          <a:p>
            <a:pPr algn="ctr">
              <a:lnSpc>
                <a:spcPts val="4977"/>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DAGqNbaiySE</dc:identifier>
  <dcterms:modified xsi:type="dcterms:W3CDTF">2011-08-01T06:04:30Z</dcterms:modified>
  <cp:revision>1</cp:revision>
  <dc:title>Medical Refrigerators and Freezers Manufacturers</dc:title>
</cp:coreProperties>
</file>