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5113000" cy="21374100"/>
  <p:notesSz cx="6858000" cy="9144000"/>
  <p:embeddedFontLst>
    <p:embeddedFont>
      <p:font typeface="Roboto" charset="1" panose="02000000000000000000"/>
      <p:regular r:id="rId10"/>
    </p:embeddedFont>
    <p:embeddedFont>
      <p:font typeface="Roboto Bold" charset="1" panose="02000000000000000000"/>
      <p:regular r:id="rId11"/>
    </p:embeddedFont>
    <p:embeddedFont>
      <p:font typeface="Canva Sans Bold" charset="1" panose="020B0803030501040103"/>
      <p:regular r:id="rId12"/>
    </p:embeddedFont>
    <p:embeddedFont>
      <p:font typeface="Canva Sans" charset="1" panose="020B05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alokaresortmanali.com" TargetMode="External" Type="http://schemas.openxmlformats.org/officeDocument/2006/relationships/hyperlink"/><Relationship Id="rId5" Target="mailto:alokaresortmanali@gmail.com" TargetMode="External" Type="http://schemas.openxmlformats.org/officeDocument/2006/relationships/hyperlink"/><Relationship Id="rId6" Target="https://alokaresortmanali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mailto:alokaresortmanali@gmail.com" TargetMode="External" Type="http://schemas.openxmlformats.org/officeDocument/2006/relationships/hyperlink"/><Relationship Id="rId5" Target="https://alokaresortmanali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mailto:alokaresortmanali@gmail.com" TargetMode="External" Type="http://schemas.openxmlformats.org/officeDocument/2006/relationships/hyperlink"/><Relationship Id="rId5" Target="https://alokaresortmanali.com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5.png" Type="http://schemas.openxmlformats.org/officeDocument/2006/relationships/image"/><Relationship Id="rId4" Target="https://alokaresortmanali.com" TargetMode="External" Type="http://schemas.openxmlformats.org/officeDocument/2006/relationships/hyperlink"/><Relationship Id="rId5" Target="mailto:alokaresortmanali@gmail.com" TargetMode="External" Type="http://schemas.openxmlformats.org/officeDocument/2006/relationships/hyperlink"/><Relationship Id="rId6" Target="https://alokaresortmanali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803550" y="-2832860"/>
            <a:ext cx="11934923" cy="8689720"/>
            <a:chOff x="0" y="0"/>
            <a:chExt cx="9417628" cy="685689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856898"/>
            </a:xfrm>
            <a:custGeom>
              <a:avLst/>
              <a:gdLst/>
              <a:ahLst/>
              <a:cxnLst/>
              <a:rect r="r" b="b" t="t" l="l"/>
              <a:pathLst>
                <a:path h="6856898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52098"/>
                  </a:lnTo>
                  <a:cubicBezTo>
                    <a:pt x="0" y="6721008"/>
                    <a:pt x="135890" y="6856898"/>
                    <a:pt x="304800" y="6856898"/>
                  </a:cubicBezTo>
                  <a:lnTo>
                    <a:pt x="9112828" y="6856898"/>
                  </a:lnTo>
                  <a:cubicBezTo>
                    <a:pt x="9281738" y="6856898"/>
                    <a:pt x="9417628" y="6721008"/>
                    <a:pt x="9417628" y="6552098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CAA644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266744" y="16786941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470234" y="4386850"/>
            <a:ext cx="825604" cy="82560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0909556" y="2798012"/>
            <a:ext cx="4057717" cy="948491"/>
          </a:xfrm>
          <a:custGeom>
            <a:avLst/>
            <a:gdLst/>
            <a:ahLst/>
            <a:cxnLst/>
            <a:rect r="r" b="b" t="t" l="l"/>
            <a:pathLst>
              <a:path h="948491" w="4057717">
                <a:moveTo>
                  <a:pt x="0" y="0"/>
                </a:moveTo>
                <a:lnTo>
                  <a:pt x="4057717" y="0"/>
                </a:lnTo>
                <a:lnTo>
                  <a:pt x="4057717" y="948491"/>
                </a:lnTo>
                <a:lnTo>
                  <a:pt x="0" y="9484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5178465" y="10584532"/>
            <a:ext cx="9343561" cy="5255753"/>
          </a:xfrm>
          <a:custGeom>
            <a:avLst/>
            <a:gdLst/>
            <a:ahLst/>
            <a:cxnLst/>
            <a:rect r="r" b="b" t="t" l="l"/>
            <a:pathLst>
              <a:path h="5255753" w="9343561">
                <a:moveTo>
                  <a:pt x="0" y="0"/>
                </a:moveTo>
                <a:lnTo>
                  <a:pt x="9343560" y="0"/>
                </a:lnTo>
                <a:lnTo>
                  <a:pt x="9343560" y="5255753"/>
                </a:lnTo>
                <a:lnTo>
                  <a:pt x="0" y="52557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329883" y="7023103"/>
            <a:ext cx="14790117" cy="30984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3"/>
              </a:lnSpc>
            </a:pPr>
            <a:r>
              <a:rPr lang="en-US" sz="3576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Aloka Resort Manali is recognized as one of the </a:t>
            </a:r>
            <a:r>
              <a:rPr lang="en-US" b="true" sz="3576">
                <a:solidFill>
                  <a:srgbClr val="BD8B11"/>
                </a:solidFill>
                <a:latin typeface="Roboto Bold"/>
                <a:ea typeface="Roboto Bold"/>
                <a:cs typeface="Roboto Bold"/>
                <a:sym typeface="Roboto Bold"/>
                <a:hlinkClick r:id="rId4" tooltip="https://alokaresortmanali.com"/>
              </a:rPr>
              <a:t>Best Resorts in Manali</a:t>
            </a:r>
            <a:r>
              <a:rPr lang="en-US" sz="3576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offering a perfect blend of luxury, comfort, and natural beauty. Surrounded by stunning Himalayan landscapes, the resort delivers a peaceful mountain escape with premium hospitality.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29883" y="1462449"/>
            <a:ext cx="10579673" cy="40278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85"/>
              </a:lnSpc>
            </a:pPr>
            <a:r>
              <a:rPr lang="en-US" b="true" sz="7542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BEST RESORT IN MANALI</a:t>
            </a:r>
          </a:p>
          <a:p>
            <a:pPr algn="ctr">
              <a:lnSpc>
                <a:spcPts val="10785"/>
              </a:lnSpc>
            </a:pPr>
          </a:p>
        </p:txBody>
      </p:sp>
      <p:sp>
        <p:nvSpPr>
          <p:cNvPr name="TextBox 18" id="18"/>
          <p:cNvSpPr txBox="true"/>
          <p:nvPr/>
        </p:nvSpPr>
        <p:spPr>
          <a:xfrm rot="0">
            <a:off x="329883" y="17883444"/>
            <a:ext cx="11042813" cy="3059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7"/>
              </a:lnSpc>
            </a:pP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. </a:t>
            </a: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+91 98160-76122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mailto:alokaresortmanali@gmail.com"/>
              </a:rPr>
              <a:t>alokaresortmanali@gmail.com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alokaresortmanali.com"/>
              </a:rPr>
              <a:t>www.alokaresortmanali.com</a:t>
            </a:r>
          </a:p>
          <a:p>
            <a:pPr algn="ctr">
              <a:lnSpc>
                <a:spcPts val="4077"/>
              </a:lnSpc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836608" y="16999077"/>
            <a:ext cx="3383968" cy="81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6"/>
              </a:lnSpc>
            </a:pPr>
            <a:r>
              <a:rPr lang="en-US" b="true" sz="4725">
                <a:solidFill>
                  <a:srgbClr val="D3CA3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803550" y="-2832860"/>
            <a:ext cx="11934923" cy="8689720"/>
            <a:chOff x="0" y="0"/>
            <a:chExt cx="9417628" cy="685689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856898"/>
            </a:xfrm>
            <a:custGeom>
              <a:avLst/>
              <a:gdLst/>
              <a:ahLst/>
              <a:cxnLst/>
              <a:rect r="r" b="b" t="t" l="l"/>
              <a:pathLst>
                <a:path h="6856898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52098"/>
                  </a:lnTo>
                  <a:cubicBezTo>
                    <a:pt x="0" y="6721008"/>
                    <a:pt x="135890" y="6856898"/>
                    <a:pt x="304800" y="6856898"/>
                  </a:cubicBezTo>
                  <a:lnTo>
                    <a:pt x="9112828" y="6856898"/>
                  </a:lnTo>
                  <a:cubicBezTo>
                    <a:pt x="9281738" y="6856898"/>
                    <a:pt x="9417628" y="6721008"/>
                    <a:pt x="9417628" y="6552098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CAA644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266744" y="16786941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470234" y="4386850"/>
            <a:ext cx="825604" cy="82560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0909556" y="2798012"/>
            <a:ext cx="4057717" cy="948491"/>
          </a:xfrm>
          <a:custGeom>
            <a:avLst/>
            <a:gdLst/>
            <a:ahLst/>
            <a:cxnLst/>
            <a:rect r="r" b="b" t="t" l="l"/>
            <a:pathLst>
              <a:path h="948491" w="4057717">
                <a:moveTo>
                  <a:pt x="0" y="0"/>
                </a:moveTo>
                <a:lnTo>
                  <a:pt x="4057717" y="0"/>
                </a:lnTo>
                <a:lnTo>
                  <a:pt x="4057717" y="948491"/>
                </a:lnTo>
                <a:lnTo>
                  <a:pt x="0" y="9484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8232547" y="9933338"/>
            <a:ext cx="6280298" cy="6280298"/>
          </a:xfrm>
          <a:custGeom>
            <a:avLst/>
            <a:gdLst/>
            <a:ahLst/>
            <a:cxnLst/>
            <a:rect r="r" b="b" t="t" l="l"/>
            <a:pathLst>
              <a:path h="6280298" w="6280298">
                <a:moveTo>
                  <a:pt x="0" y="0"/>
                </a:moveTo>
                <a:lnTo>
                  <a:pt x="6280298" y="0"/>
                </a:lnTo>
                <a:lnTo>
                  <a:pt x="6280298" y="6280298"/>
                </a:lnTo>
                <a:lnTo>
                  <a:pt x="0" y="628029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52727" y="6990205"/>
            <a:ext cx="14369298" cy="35109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50"/>
              </a:lnSpc>
            </a:pPr>
            <a:r>
              <a:rPr lang="en-US" sz="321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Nestled in serene surroundings, Aloka Resort Manali combines elegant design with modern amenities. As a trusted best resort in Manali, it provides spacious rooms, scenic views, and personalized services, making it ideal for honeymooners, families, and leisure travelers.</a:t>
            </a:r>
          </a:p>
          <a:p>
            <a:pPr algn="ctr">
              <a:lnSpc>
                <a:spcPts val="5650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329883" y="1462449"/>
            <a:ext cx="10579673" cy="26657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85"/>
              </a:lnSpc>
            </a:pPr>
            <a:r>
              <a:rPr lang="en-US" sz="75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ABOUT ALOKA RESORT MANALI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29883" y="17883444"/>
            <a:ext cx="11042813" cy="3059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7"/>
              </a:lnSpc>
            </a:pP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. </a:t>
            </a: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+91 98160-76122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alokaresortmanali@gmail.com"/>
              </a:rPr>
              <a:t>alokaresortmanali@gmail.com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alokaresortmanali.com"/>
              </a:rPr>
              <a:t>www.alokaresortmanali.com</a:t>
            </a:r>
          </a:p>
          <a:p>
            <a:pPr algn="ctr">
              <a:lnSpc>
                <a:spcPts val="4077"/>
              </a:lnSpc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836608" y="16999077"/>
            <a:ext cx="3383968" cy="81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6"/>
              </a:lnSpc>
            </a:pPr>
            <a:r>
              <a:rPr lang="en-US" b="true" sz="4725">
                <a:solidFill>
                  <a:srgbClr val="D3CA3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803550" y="-2832860"/>
            <a:ext cx="11934923" cy="8689720"/>
            <a:chOff x="0" y="0"/>
            <a:chExt cx="9417628" cy="685689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856898"/>
            </a:xfrm>
            <a:custGeom>
              <a:avLst/>
              <a:gdLst/>
              <a:ahLst/>
              <a:cxnLst/>
              <a:rect r="r" b="b" t="t" l="l"/>
              <a:pathLst>
                <a:path h="6856898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52098"/>
                  </a:lnTo>
                  <a:cubicBezTo>
                    <a:pt x="0" y="6721008"/>
                    <a:pt x="135890" y="6856898"/>
                    <a:pt x="304800" y="6856898"/>
                  </a:cubicBezTo>
                  <a:lnTo>
                    <a:pt x="9112828" y="6856898"/>
                  </a:lnTo>
                  <a:cubicBezTo>
                    <a:pt x="9281738" y="6856898"/>
                    <a:pt x="9417628" y="6721008"/>
                    <a:pt x="9417628" y="6552098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CAA644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266744" y="16786941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470234" y="4386850"/>
            <a:ext cx="825604" cy="82560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0909556" y="2798012"/>
            <a:ext cx="4057717" cy="948491"/>
          </a:xfrm>
          <a:custGeom>
            <a:avLst/>
            <a:gdLst/>
            <a:ahLst/>
            <a:cxnLst/>
            <a:rect r="r" b="b" t="t" l="l"/>
            <a:pathLst>
              <a:path h="948491" w="4057717">
                <a:moveTo>
                  <a:pt x="0" y="0"/>
                </a:moveTo>
                <a:lnTo>
                  <a:pt x="4057717" y="0"/>
                </a:lnTo>
                <a:lnTo>
                  <a:pt x="4057717" y="948491"/>
                </a:lnTo>
                <a:lnTo>
                  <a:pt x="0" y="9484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5178465" y="10445610"/>
            <a:ext cx="9343561" cy="5255753"/>
          </a:xfrm>
          <a:custGeom>
            <a:avLst/>
            <a:gdLst/>
            <a:ahLst/>
            <a:cxnLst/>
            <a:rect r="r" b="b" t="t" l="l"/>
            <a:pathLst>
              <a:path h="5255753" w="9343561">
                <a:moveTo>
                  <a:pt x="0" y="0"/>
                </a:moveTo>
                <a:lnTo>
                  <a:pt x="9343560" y="0"/>
                </a:lnTo>
                <a:lnTo>
                  <a:pt x="9343560" y="5255753"/>
                </a:lnTo>
                <a:lnTo>
                  <a:pt x="0" y="52557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52727" y="6990205"/>
            <a:ext cx="14369298" cy="28887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26"/>
              </a:lnSpc>
            </a:pPr>
            <a:r>
              <a:rPr lang="en-US" sz="331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Each room at Aloka Resort Manali is thoughtfully designed for comfort and relaxation. Guests enjoy stylish interiors, mountain-view rooms, fine dining, and attentive service, ensuring a memorable stay at one of the best resorts in Manali.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29883" y="359002"/>
            <a:ext cx="10579673" cy="40278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85"/>
              </a:lnSpc>
            </a:pPr>
            <a:r>
              <a:rPr lang="en-US" sz="75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PREMIUM ROOMS &amp; WORLD-CLASS AMENITIES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29883" y="17883444"/>
            <a:ext cx="11042813" cy="3059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7"/>
              </a:lnSpc>
            </a:pP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. </a:t>
            </a: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+91 98160-76122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alokaresortmanali@gmail.com"/>
              </a:rPr>
              <a:t>alokaresortmanali@gmail.com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alokaresortmanali.com"/>
              </a:rPr>
              <a:t>www.alokaresortmanali.com</a:t>
            </a:r>
          </a:p>
          <a:p>
            <a:pPr algn="ctr">
              <a:lnSpc>
                <a:spcPts val="4077"/>
              </a:lnSpc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836608" y="16999077"/>
            <a:ext cx="3383968" cy="81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6"/>
              </a:lnSpc>
            </a:pPr>
            <a:r>
              <a:rPr lang="en-US" b="true" sz="4725">
                <a:solidFill>
                  <a:srgbClr val="D3CA3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803550" y="-2832860"/>
            <a:ext cx="11934923" cy="8689720"/>
            <a:chOff x="0" y="0"/>
            <a:chExt cx="9417628" cy="685689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856898"/>
            </a:xfrm>
            <a:custGeom>
              <a:avLst/>
              <a:gdLst/>
              <a:ahLst/>
              <a:cxnLst/>
              <a:rect r="r" b="b" t="t" l="l"/>
              <a:pathLst>
                <a:path h="6856898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52098"/>
                  </a:lnTo>
                  <a:cubicBezTo>
                    <a:pt x="0" y="6721008"/>
                    <a:pt x="135890" y="6856898"/>
                    <a:pt x="304800" y="6856898"/>
                  </a:cubicBezTo>
                  <a:lnTo>
                    <a:pt x="9112828" y="6856898"/>
                  </a:lnTo>
                  <a:cubicBezTo>
                    <a:pt x="9281738" y="6856898"/>
                    <a:pt x="9417628" y="6721008"/>
                    <a:pt x="9417628" y="6552098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CAA644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266744" y="16786941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470234" y="4386850"/>
            <a:ext cx="825604" cy="82560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0909556" y="2798012"/>
            <a:ext cx="4057717" cy="948491"/>
          </a:xfrm>
          <a:custGeom>
            <a:avLst/>
            <a:gdLst/>
            <a:ahLst/>
            <a:cxnLst/>
            <a:rect r="r" b="b" t="t" l="l"/>
            <a:pathLst>
              <a:path h="948491" w="4057717">
                <a:moveTo>
                  <a:pt x="0" y="0"/>
                </a:moveTo>
                <a:lnTo>
                  <a:pt x="4057717" y="0"/>
                </a:lnTo>
                <a:lnTo>
                  <a:pt x="4057717" y="948491"/>
                </a:lnTo>
                <a:lnTo>
                  <a:pt x="0" y="9484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9295838" y="10136134"/>
            <a:ext cx="5226187" cy="6267568"/>
          </a:xfrm>
          <a:custGeom>
            <a:avLst/>
            <a:gdLst/>
            <a:ahLst/>
            <a:cxnLst/>
            <a:rect r="r" b="b" t="t" l="l"/>
            <a:pathLst>
              <a:path h="6267568" w="5226187">
                <a:moveTo>
                  <a:pt x="0" y="0"/>
                </a:moveTo>
                <a:lnTo>
                  <a:pt x="5226187" y="0"/>
                </a:lnTo>
                <a:lnTo>
                  <a:pt x="5226187" y="6267568"/>
                </a:lnTo>
                <a:lnTo>
                  <a:pt x="0" y="626756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52727" y="6990205"/>
            <a:ext cx="14369298" cy="28887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26"/>
              </a:lnSpc>
            </a:pPr>
            <a:r>
              <a:rPr lang="en-US" sz="331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Experience luxury, tranquility, and unforgettable hospitality at Aloka Resort Manali — truly the Best Resort in Manali.</a:t>
            </a:r>
          </a:p>
          <a:p>
            <a:pPr algn="ctr">
              <a:lnSpc>
                <a:spcPts val="5826"/>
              </a:lnSpc>
            </a:pPr>
            <a:r>
              <a:rPr lang="en-US" sz="331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 Visit: </a:t>
            </a:r>
            <a:r>
              <a:rPr lang="en-US" b="true" sz="3310">
                <a:solidFill>
                  <a:srgbClr val="BD8B11"/>
                </a:solidFill>
                <a:latin typeface="Roboto Bold"/>
                <a:ea typeface="Roboto Bold"/>
                <a:cs typeface="Roboto Bold"/>
                <a:sym typeface="Roboto Bold"/>
                <a:hlinkClick r:id="rId4" tooltip="https://alokaresortmanali.com"/>
              </a:rPr>
              <a:t>https://alokaresortmanali.com/</a:t>
            </a:r>
          </a:p>
          <a:p>
            <a:pPr algn="ctr">
              <a:lnSpc>
                <a:spcPts val="5826"/>
              </a:lnSpc>
            </a:pPr>
            <a:r>
              <a:rPr lang="en-US" sz="331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Plan your perfect Himalayan getaway today.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29883" y="1462449"/>
            <a:ext cx="10579673" cy="26657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85"/>
              </a:lnSpc>
            </a:pPr>
            <a:r>
              <a:rPr lang="en-US" sz="75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BOOK YOUR MOUNTAIN RETREAT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29883" y="17883444"/>
            <a:ext cx="11042813" cy="3059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7"/>
              </a:lnSpc>
            </a:pP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. </a:t>
            </a: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+91 98160-76122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mailto:alokaresortmanali@gmail.com"/>
              </a:rPr>
              <a:t>alokaresortmanali@gmail.com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alokaresortmanali.com"/>
              </a:rPr>
              <a:t>www.alokaresortmanali.com</a:t>
            </a:r>
          </a:p>
          <a:p>
            <a:pPr algn="ctr">
              <a:lnSpc>
                <a:spcPts val="4077"/>
              </a:lnSpc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836608" y="16999077"/>
            <a:ext cx="3383968" cy="81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6"/>
              </a:lnSpc>
            </a:pPr>
            <a:r>
              <a:rPr lang="en-US" b="true" sz="4725">
                <a:solidFill>
                  <a:srgbClr val="D3CA3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DAGvXcAiOUY</dc:identifier>
  <dcterms:modified xsi:type="dcterms:W3CDTF">2011-08-01T06:04:30Z</dcterms:modified>
  <cp:revision>1</cp:revision>
  <dc:title>Best Resort in Manali</dc:title>
</cp:coreProperties>
</file>