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5113000" cy="21374100"/>
  <p:notesSz cx="6858000" cy="9144000"/>
  <p:embeddedFontLst>
    <p:embeddedFont>
      <p:font typeface="Roboto" charset="1" panose="02000000000000000000"/>
      <p:regular r:id="rId10"/>
    </p:embeddedFont>
    <p:embeddedFont>
      <p:font typeface="Roboto Bold" charset="1" panose="02000000000000000000"/>
      <p:regular r:id="rId11"/>
    </p:embeddedFont>
    <p:embeddedFont>
      <p:font typeface="Canva Sans" charset="1" panose="020B0503030501040103"/>
      <p:regular r:id="rId12"/>
    </p:embeddedFont>
    <p:embeddedFont>
      <p:font typeface="Canva Sans Bold" charset="1" panose="020B08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alokaresortmanali.com" TargetMode="External" Type="http://schemas.openxmlformats.org/officeDocument/2006/relationships/hyperlink"/><Relationship Id="rId5" Target="mailto:alokaresortmanali@gmail.com" TargetMode="External" Type="http://schemas.openxmlformats.org/officeDocument/2006/relationships/hyperlink"/><Relationship Id="rId6" Target="https://alokaresortmanali.com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mailto:alokaresortmanali@gmail.com" TargetMode="External" Type="http://schemas.openxmlformats.org/officeDocument/2006/relationships/hyperlink"/><Relationship Id="rId5" Target="https://alokaresortmanali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mailto:alokaresortmanali@gmail.com" TargetMode="External" Type="http://schemas.openxmlformats.org/officeDocument/2006/relationships/hyperlink"/><Relationship Id="rId5" Target="https://alokaresortmanali.com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https://alokaresortmanali.com" TargetMode="External" Type="http://schemas.openxmlformats.org/officeDocument/2006/relationships/hyperlink"/><Relationship Id="rId5" Target="mailto:alokaresortmanali@gmail.com" TargetMode="External" Type="http://schemas.openxmlformats.org/officeDocument/2006/relationships/hyperlink"/><Relationship Id="rId6" Target="https://alokaresortmanali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-803550" y="-2832860"/>
            <a:ext cx="11934923" cy="8689720"/>
            <a:chOff x="0" y="0"/>
            <a:chExt cx="9417628" cy="685689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6856898"/>
            </a:xfrm>
            <a:custGeom>
              <a:avLst/>
              <a:gdLst/>
              <a:ahLst/>
              <a:cxnLst/>
              <a:rect r="r" b="b" t="t" l="l"/>
              <a:pathLst>
                <a:path h="6856898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52098"/>
                  </a:lnTo>
                  <a:cubicBezTo>
                    <a:pt x="0" y="6721008"/>
                    <a:pt x="135890" y="6856898"/>
                    <a:pt x="304800" y="6856898"/>
                  </a:cubicBezTo>
                  <a:lnTo>
                    <a:pt x="9112828" y="6856898"/>
                  </a:lnTo>
                  <a:cubicBezTo>
                    <a:pt x="9281738" y="6856898"/>
                    <a:pt x="9417628" y="6721008"/>
                    <a:pt x="9417628" y="6552098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CAA644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1322">
            <a:off x="-1266744" y="16786941"/>
            <a:ext cx="17396091" cy="614773"/>
            <a:chOff x="0" y="0"/>
            <a:chExt cx="4317642" cy="1525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8470234" y="4386850"/>
            <a:ext cx="825604" cy="825604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0909556" y="2798012"/>
            <a:ext cx="4057717" cy="948491"/>
          </a:xfrm>
          <a:custGeom>
            <a:avLst/>
            <a:gdLst/>
            <a:ahLst/>
            <a:cxnLst/>
            <a:rect r="r" b="b" t="t" l="l"/>
            <a:pathLst>
              <a:path h="948491" w="4057717">
                <a:moveTo>
                  <a:pt x="0" y="0"/>
                </a:moveTo>
                <a:lnTo>
                  <a:pt x="4057717" y="0"/>
                </a:lnTo>
                <a:lnTo>
                  <a:pt x="4057717" y="948491"/>
                </a:lnTo>
                <a:lnTo>
                  <a:pt x="0" y="9484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8470234" y="10692000"/>
            <a:ext cx="5747968" cy="5747968"/>
          </a:xfrm>
          <a:custGeom>
            <a:avLst/>
            <a:gdLst/>
            <a:ahLst/>
            <a:cxnLst/>
            <a:rect r="r" b="b" t="t" l="l"/>
            <a:pathLst>
              <a:path h="5747968" w="5747968">
                <a:moveTo>
                  <a:pt x="0" y="0"/>
                </a:moveTo>
                <a:lnTo>
                  <a:pt x="5747968" y="0"/>
                </a:lnTo>
                <a:lnTo>
                  <a:pt x="5747968" y="5747968"/>
                </a:lnTo>
                <a:lnTo>
                  <a:pt x="0" y="574796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329883" y="7023103"/>
            <a:ext cx="14790117" cy="30984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93"/>
              </a:lnSpc>
            </a:pPr>
            <a:r>
              <a:rPr lang="en-US" sz="3576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AlokaResort Manali is a premium </a:t>
            </a:r>
            <a:r>
              <a:rPr lang="en-US" b="true" sz="3576">
                <a:solidFill>
                  <a:srgbClr val="BD8B11"/>
                </a:solidFill>
                <a:latin typeface="Roboto Bold"/>
                <a:ea typeface="Roboto Bold"/>
                <a:cs typeface="Roboto Bold"/>
                <a:sym typeface="Roboto Bold"/>
                <a:hlinkClick r:id="rId4" tooltip="https://alokaresortmanali.com"/>
              </a:rPr>
              <a:t>Luxury Hotel in Manali</a:t>
            </a:r>
            <a:r>
              <a:rPr lang="en-US" sz="3576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offering an elegant mountain retreat surrounded by breathtaking Himalayan views. Designed for comfort, relaxation, and style, the resort promises a peaceful stay with world-class hospitality and modern luxury.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29883" y="1462449"/>
            <a:ext cx="10579673" cy="26657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85"/>
              </a:lnSpc>
            </a:pPr>
            <a:r>
              <a:rPr lang="en-US" sz="75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LUXURY HOTEL IN MANALI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29883" y="17883444"/>
            <a:ext cx="11042813" cy="30593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7"/>
              </a:lnSpc>
            </a:pP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. </a:t>
            </a: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+91 98160-76122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mailto:alokaresortmanali@gmail.com"/>
              </a:rPr>
              <a:t>alokaresortmanali@gmail.com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6" tooltip="https://alokaresortmanali.com"/>
              </a:rPr>
              <a:t>www.alokaresortmanali.com</a:t>
            </a:r>
          </a:p>
          <a:p>
            <a:pPr algn="ctr">
              <a:lnSpc>
                <a:spcPts val="4077"/>
              </a:lnSpc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836608" y="16999077"/>
            <a:ext cx="3383968" cy="810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6"/>
              </a:lnSpc>
            </a:pPr>
            <a:r>
              <a:rPr lang="en-US" b="true" sz="4725">
                <a:solidFill>
                  <a:srgbClr val="D3CA3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-803550" y="-2832860"/>
            <a:ext cx="11934923" cy="8689720"/>
            <a:chOff x="0" y="0"/>
            <a:chExt cx="9417628" cy="685689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6856898"/>
            </a:xfrm>
            <a:custGeom>
              <a:avLst/>
              <a:gdLst/>
              <a:ahLst/>
              <a:cxnLst/>
              <a:rect r="r" b="b" t="t" l="l"/>
              <a:pathLst>
                <a:path h="6856898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52098"/>
                  </a:lnTo>
                  <a:cubicBezTo>
                    <a:pt x="0" y="6721008"/>
                    <a:pt x="135890" y="6856898"/>
                    <a:pt x="304800" y="6856898"/>
                  </a:cubicBezTo>
                  <a:lnTo>
                    <a:pt x="9112828" y="6856898"/>
                  </a:lnTo>
                  <a:cubicBezTo>
                    <a:pt x="9281738" y="6856898"/>
                    <a:pt x="9417628" y="6721008"/>
                    <a:pt x="9417628" y="6552098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CAA644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1322">
            <a:off x="-1266744" y="16786941"/>
            <a:ext cx="17396091" cy="614773"/>
            <a:chOff x="0" y="0"/>
            <a:chExt cx="4317642" cy="1525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8470234" y="4386850"/>
            <a:ext cx="825604" cy="825604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0909556" y="2798012"/>
            <a:ext cx="4057717" cy="948491"/>
          </a:xfrm>
          <a:custGeom>
            <a:avLst/>
            <a:gdLst/>
            <a:ahLst/>
            <a:cxnLst/>
            <a:rect r="r" b="b" t="t" l="l"/>
            <a:pathLst>
              <a:path h="948491" w="4057717">
                <a:moveTo>
                  <a:pt x="0" y="0"/>
                </a:moveTo>
                <a:lnTo>
                  <a:pt x="4057717" y="0"/>
                </a:lnTo>
                <a:lnTo>
                  <a:pt x="4057717" y="948491"/>
                </a:lnTo>
                <a:lnTo>
                  <a:pt x="0" y="9484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4624058" y="10057255"/>
            <a:ext cx="9343561" cy="5255753"/>
          </a:xfrm>
          <a:custGeom>
            <a:avLst/>
            <a:gdLst/>
            <a:ahLst/>
            <a:cxnLst/>
            <a:rect r="r" b="b" t="t" l="l"/>
            <a:pathLst>
              <a:path h="5255753" w="9343561">
                <a:moveTo>
                  <a:pt x="0" y="0"/>
                </a:moveTo>
                <a:lnTo>
                  <a:pt x="9343560" y="0"/>
                </a:lnTo>
                <a:lnTo>
                  <a:pt x="9343560" y="5255752"/>
                </a:lnTo>
                <a:lnTo>
                  <a:pt x="0" y="525575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152727" y="6990205"/>
            <a:ext cx="14369298" cy="35109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50"/>
              </a:lnSpc>
            </a:pPr>
            <a:r>
              <a:rPr lang="en-US" sz="321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Nestled in serene surroundings, AlokaResort Manali combines natural beauty with refined living. As a trusted luxury hotel in Manali, it features spacious rooms, stylish interiors, and personalized services that create a memorable experience for honeymooners, families, and leisure travelers.</a:t>
            </a:r>
          </a:p>
          <a:p>
            <a:pPr algn="ctr">
              <a:lnSpc>
                <a:spcPts val="5650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329883" y="1462449"/>
            <a:ext cx="10579673" cy="26657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85"/>
              </a:lnSpc>
            </a:pPr>
            <a:r>
              <a:rPr lang="en-US" sz="75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ABO</a:t>
            </a:r>
            <a:r>
              <a:rPr lang="en-US" sz="75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UT ALOKARESORT MANALI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29883" y="17883444"/>
            <a:ext cx="11042813" cy="30593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7"/>
              </a:lnSpc>
            </a:pP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. </a:t>
            </a: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+91 98160-76122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mailto:alokaresortmanali@gmail.com"/>
              </a:rPr>
              <a:t>alokaresortmanali@gmail.com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alokaresortmanali.com"/>
              </a:rPr>
              <a:t>www.alokaresortmanali.com</a:t>
            </a:r>
          </a:p>
          <a:p>
            <a:pPr algn="ctr">
              <a:lnSpc>
                <a:spcPts val="4077"/>
              </a:lnSpc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836608" y="16999077"/>
            <a:ext cx="3383968" cy="810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6"/>
              </a:lnSpc>
            </a:pPr>
            <a:r>
              <a:rPr lang="en-US" b="true" sz="4725">
                <a:solidFill>
                  <a:srgbClr val="D3CA3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-803550" y="-2832860"/>
            <a:ext cx="11934923" cy="8689720"/>
            <a:chOff x="0" y="0"/>
            <a:chExt cx="9417628" cy="685689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6856898"/>
            </a:xfrm>
            <a:custGeom>
              <a:avLst/>
              <a:gdLst/>
              <a:ahLst/>
              <a:cxnLst/>
              <a:rect r="r" b="b" t="t" l="l"/>
              <a:pathLst>
                <a:path h="6856898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52098"/>
                  </a:lnTo>
                  <a:cubicBezTo>
                    <a:pt x="0" y="6721008"/>
                    <a:pt x="135890" y="6856898"/>
                    <a:pt x="304800" y="6856898"/>
                  </a:cubicBezTo>
                  <a:lnTo>
                    <a:pt x="9112828" y="6856898"/>
                  </a:lnTo>
                  <a:cubicBezTo>
                    <a:pt x="9281738" y="6856898"/>
                    <a:pt x="9417628" y="6721008"/>
                    <a:pt x="9417628" y="6552098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CAA644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1322">
            <a:off x="-1266744" y="16786941"/>
            <a:ext cx="17396091" cy="614773"/>
            <a:chOff x="0" y="0"/>
            <a:chExt cx="4317642" cy="1525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8470234" y="4386850"/>
            <a:ext cx="825604" cy="825604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0909556" y="2798012"/>
            <a:ext cx="4057717" cy="948491"/>
          </a:xfrm>
          <a:custGeom>
            <a:avLst/>
            <a:gdLst/>
            <a:ahLst/>
            <a:cxnLst/>
            <a:rect r="r" b="b" t="t" l="l"/>
            <a:pathLst>
              <a:path h="948491" w="4057717">
                <a:moveTo>
                  <a:pt x="0" y="0"/>
                </a:moveTo>
                <a:lnTo>
                  <a:pt x="4057717" y="0"/>
                </a:lnTo>
                <a:lnTo>
                  <a:pt x="4057717" y="948491"/>
                </a:lnTo>
                <a:lnTo>
                  <a:pt x="0" y="9484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4624058" y="10517134"/>
            <a:ext cx="9343561" cy="5255753"/>
          </a:xfrm>
          <a:custGeom>
            <a:avLst/>
            <a:gdLst/>
            <a:ahLst/>
            <a:cxnLst/>
            <a:rect r="r" b="b" t="t" l="l"/>
            <a:pathLst>
              <a:path h="5255753" w="9343561">
                <a:moveTo>
                  <a:pt x="0" y="0"/>
                </a:moveTo>
                <a:lnTo>
                  <a:pt x="9343560" y="0"/>
                </a:lnTo>
                <a:lnTo>
                  <a:pt x="9343560" y="5255753"/>
                </a:lnTo>
                <a:lnTo>
                  <a:pt x="0" y="52557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152727" y="6990205"/>
            <a:ext cx="14369298" cy="28887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26"/>
              </a:lnSpc>
            </a:pPr>
            <a:r>
              <a:rPr lang="en-US" sz="331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Each room at AlokaResort Manali is thoughtfully crafted with modern amenities, cozy furnishings, and scenic mountain views. Guests enjoy fine dining, attentive service, and a calm atmosphere, making it one of the most preferred luxury hotels in Manali.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29883" y="1462449"/>
            <a:ext cx="10579673" cy="26657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85"/>
              </a:lnSpc>
            </a:pPr>
            <a:r>
              <a:rPr lang="en-US" sz="75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L</a:t>
            </a:r>
            <a:r>
              <a:rPr lang="en-US" sz="75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UXURY ROOMS &amp; PREMIUM AMENITIES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29883" y="17883444"/>
            <a:ext cx="11042813" cy="30593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7"/>
              </a:lnSpc>
            </a:pP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. </a:t>
            </a: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+91 98160-76122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4" tooltip="mailto:alokaresortmanali@gmail.com"/>
              </a:rPr>
              <a:t>alokaresortmanali@gmail.com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alokaresortmanali.com"/>
              </a:rPr>
              <a:t>www.alokaresortmanali.com</a:t>
            </a:r>
          </a:p>
          <a:p>
            <a:pPr algn="ctr">
              <a:lnSpc>
                <a:spcPts val="4077"/>
              </a:lnSpc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836608" y="16999077"/>
            <a:ext cx="3383968" cy="810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6"/>
              </a:lnSpc>
            </a:pPr>
            <a:r>
              <a:rPr lang="en-US" b="true" sz="4725">
                <a:solidFill>
                  <a:srgbClr val="D3CA3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846714">
            <a:off x="-803550" y="-2832860"/>
            <a:ext cx="11934923" cy="8689720"/>
            <a:chOff x="0" y="0"/>
            <a:chExt cx="9417628" cy="685689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417628" cy="6856898"/>
            </a:xfrm>
            <a:custGeom>
              <a:avLst/>
              <a:gdLst/>
              <a:ahLst/>
              <a:cxnLst/>
              <a:rect r="r" b="b" t="t" l="l"/>
              <a:pathLst>
                <a:path h="6856898" w="9417628">
                  <a:moveTo>
                    <a:pt x="911282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6552098"/>
                  </a:lnTo>
                  <a:cubicBezTo>
                    <a:pt x="0" y="6721008"/>
                    <a:pt x="135890" y="6856898"/>
                    <a:pt x="304800" y="6856898"/>
                  </a:cubicBezTo>
                  <a:lnTo>
                    <a:pt x="9112828" y="6856898"/>
                  </a:lnTo>
                  <a:cubicBezTo>
                    <a:pt x="9281738" y="6856898"/>
                    <a:pt x="9417628" y="6721008"/>
                    <a:pt x="9417628" y="6552098"/>
                  </a:cubicBezTo>
                  <a:lnTo>
                    <a:pt x="9417628" y="304800"/>
                  </a:lnTo>
                  <a:cubicBezTo>
                    <a:pt x="9417628" y="135890"/>
                    <a:pt x="9281738" y="0"/>
                    <a:pt x="9112828" y="0"/>
                  </a:cubicBezTo>
                  <a:close/>
                </a:path>
              </a:pathLst>
            </a:custGeom>
            <a:solidFill>
              <a:srgbClr val="CAA644"/>
            </a:solidFill>
          </p:spPr>
        </p:sp>
      </p:grpSp>
      <p:grpSp>
        <p:nvGrpSpPr>
          <p:cNvPr name="Group 4" id="4"/>
          <p:cNvGrpSpPr/>
          <p:nvPr/>
        </p:nvGrpSpPr>
        <p:grpSpPr>
          <a:xfrm rot="846714">
            <a:off x="-1835557" y="16527998"/>
            <a:ext cx="18533716" cy="7112367"/>
            <a:chOff x="0" y="0"/>
            <a:chExt cx="13796938" cy="529461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796938" cy="5294615"/>
            </a:xfrm>
            <a:custGeom>
              <a:avLst/>
              <a:gdLst/>
              <a:ahLst/>
              <a:cxnLst/>
              <a:rect r="r" b="b" t="t" l="l"/>
              <a:pathLst>
                <a:path h="5294615" w="13796938">
                  <a:moveTo>
                    <a:pt x="13492138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4989815"/>
                  </a:lnTo>
                  <a:cubicBezTo>
                    <a:pt x="0" y="5158725"/>
                    <a:pt x="135890" y="5294615"/>
                    <a:pt x="304800" y="5294615"/>
                  </a:cubicBezTo>
                  <a:lnTo>
                    <a:pt x="13492138" y="5294615"/>
                  </a:lnTo>
                  <a:cubicBezTo>
                    <a:pt x="13661047" y="5294615"/>
                    <a:pt x="13796938" y="5158725"/>
                    <a:pt x="13796938" y="4989815"/>
                  </a:cubicBezTo>
                  <a:lnTo>
                    <a:pt x="13796938" y="304800"/>
                  </a:lnTo>
                  <a:cubicBezTo>
                    <a:pt x="13796938" y="135890"/>
                    <a:pt x="13661047" y="0"/>
                    <a:pt x="13492138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004AAD">
                    <a:alpha val="100000"/>
                  </a:srgbClr>
                </a:gs>
                <a:gs pos="100000">
                  <a:srgbClr val="CB6CE6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841322">
            <a:off x="-1266744" y="16786941"/>
            <a:ext cx="17396091" cy="614773"/>
            <a:chOff x="0" y="0"/>
            <a:chExt cx="4317642" cy="1525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7642" cy="152584"/>
            </a:xfrm>
            <a:custGeom>
              <a:avLst/>
              <a:gdLst/>
              <a:ahLst/>
              <a:cxnLst/>
              <a:rect r="r" b="b" t="t" l="l"/>
              <a:pathLst>
                <a:path h="152584" w="4317642">
                  <a:moveTo>
                    <a:pt x="0" y="0"/>
                  </a:moveTo>
                  <a:lnTo>
                    <a:pt x="4317642" y="0"/>
                  </a:lnTo>
                  <a:lnTo>
                    <a:pt x="4317642" y="152584"/>
                  </a:lnTo>
                  <a:lnTo>
                    <a:pt x="0" y="152584"/>
                  </a:lnTo>
                  <a:close/>
                </a:path>
              </a:pathLst>
            </a:custGeom>
            <a:solidFill>
              <a:srgbClr val="FFBF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599843" y="20934519"/>
            <a:ext cx="6922182" cy="1552476"/>
            <a:chOff x="0" y="0"/>
            <a:chExt cx="10306073" cy="2311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306073" cy="2311400"/>
            </a:xfrm>
            <a:custGeom>
              <a:avLst/>
              <a:gdLst/>
              <a:ahLst/>
              <a:cxnLst/>
              <a:rect r="r" b="b" t="t" l="l"/>
              <a:pathLst>
                <a:path h="2311400" w="10306073">
                  <a:moveTo>
                    <a:pt x="10001273" y="0"/>
                  </a:moveTo>
                  <a:lnTo>
                    <a:pt x="304800" y="0"/>
                  </a:lnTo>
                  <a:cubicBezTo>
                    <a:pt x="135890" y="0"/>
                    <a:pt x="0" y="135890"/>
                    <a:pt x="0" y="304800"/>
                  </a:cubicBezTo>
                  <a:lnTo>
                    <a:pt x="0" y="2006600"/>
                  </a:lnTo>
                  <a:cubicBezTo>
                    <a:pt x="0" y="2175510"/>
                    <a:pt x="135890" y="2311400"/>
                    <a:pt x="304800" y="2311400"/>
                  </a:cubicBezTo>
                  <a:lnTo>
                    <a:pt x="10001273" y="2311400"/>
                  </a:lnTo>
                  <a:cubicBezTo>
                    <a:pt x="10170183" y="2311400"/>
                    <a:pt x="10306073" y="2175510"/>
                    <a:pt x="10306073" y="2006600"/>
                  </a:cubicBezTo>
                  <a:lnTo>
                    <a:pt x="10306073" y="304800"/>
                  </a:lnTo>
                  <a:cubicBezTo>
                    <a:pt x="10306073" y="135890"/>
                    <a:pt x="10170183" y="0"/>
                    <a:pt x="10001273" y="0"/>
                  </a:cubicBezTo>
                  <a:close/>
                </a:path>
              </a:pathLst>
            </a:custGeom>
            <a:solidFill>
              <a:srgbClr val="FF9900"/>
            </a:solid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608000" y="-1281740"/>
            <a:ext cx="2793740" cy="2793740"/>
            <a:chOff x="0" y="0"/>
            <a:chExt cx="1708150" cy="17081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06883" cy="1708150"/>
            </a:xfrm>
            <a:custGeom>
              <a:avLst/>
              <a:gdLst/>
              <a:ahLst/>
              <a:cxnLst/>
              <a:rect r="r" b="b" t="t" l="l"/>
              <a:pathLst>
                <a:path h="1708150" w="1706883">
                  <a:moveTo>
                    <a:pt x="853440" y="1708150"/>
                  </a:moveTo>
                  <a:cubicBezTo>
                    <a:pt x="383540" y="1708150"/>
                    <a:pt x="0" y="1324610"/>
                    <a:pt x="0" y="853440"/>
                  </a:cubicBezTo>
                  <a:cubicBezTo>
                    <a:pt x="0" y="383540"/>
                    <a:pt x="383540" y="0"/>
                    <a:pt x="853440" y="0"/>
                  </a:cubicBezTo>
                  <a:cubicBezTo>
                    <a:pt x="1324610" y="0"/>
                    <a:pt x="1706880" y="383540"/>
                    <a:pt x="1706880" y="853440"/>
                  </a:cubicBezTo>
                  <a:cubicBezTo>
                    <a:pt x="1708150" y="1324610"/>
                    <a:pt x="1324610" y="1708150"/>
                    <a:pt x="853440" y="1708150"/>
                  </a:cubicBezTo>
                  <a:close/>
                  <a:moveTo>
                    <a:pt x="853440" y="469900"/>
                  </a:moveTo>
                  <a:cubicBezTo>
                    <a:pt x="642620" y="469900"/>
                    <a:pt x="469900" y="642620"/>
                    <a:pt x="469900" y="853440"/>
                  </a:cubicBezTo>
                  <a:cubicBezTo>
                    <a:pt x="469900" y="1064260"/>
                    <a:pt x="642620" y="1236980"/>
                    <a:pt x="853440" y="1236980"/>
                  </a:cubicBezTo>
                  <a:cubicBezTo>
                    <a:pt x="1064260" y="1236980"/>
                    <a:pt x="1236980" y="1064260"/>
                    <a:pt x="1236980" y="853440"/>
                  </a:cubicBezTo>
                  <a:cubicBezTo>
                    <a:pt x="1236980" y="642620"/>
                    <a:pt x="1065530" y="469900"/>
                    <a:pt x="853440" y="46990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8C52FF">
                    <a:alpha val="100000"/>
                  </a:srgbClr>
                </a:gs>
                <a:gs pos="100000">
                  <a:srgbClr val="00BF63">
                    <a:alpha val="100000"/>
                  </a:srgbClr>
                </a:gs>
              </a:gsLst>
              <a:path path="circle">
                <a:fillToRect l="0" r="100000" t="0" b="100000"/>
              </a:path>
              <a:tileRect r="0" l="-100000" b="0" t="-100000"/>
            </a:gra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8470234" y="4386850"/>
            <a:ext cx="825604" cy="825604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BF00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0909556" y="2798012"/>
            <a:ext cx="4057717" cy="948491"/>
          </a:xfrm>
          <a:custGeom>
            <a:avLst/>
            <a:gdLst/>
            <a:ahLst/>
            <a:cxnLst/>
            <a:rect r="r" b="b" t="t" l="l"/>
            <a:pathLst>
              <a:path h="948491" w="4057717">
                <a:moveTo>
                  <a:pt x="0" y="0"/>
                </a:moveTo>
                <a:lnTo>
                  <a:pt x="4057717" y="0"/>
                </a:lnTo>
                <a:lnTo>
                  <a:pt x="4057717" y="948491"/>
                </a:lnTo>
                <a:lnTo>
                  <a:pt x="0" y="9484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9664093" y="10692000"/>
            <a:ext cx="4693080" cy="5628233"/>
          </a:xfrm>
          <a:custGeom>
            <a:avLst/>
            <a:gdLst/>
            <a:ahLst/>
            <a:cxnLst/>
            <a:rect r="r" b="b" t="t" l="l"/>
            <a:pathLst>
              <a:path h="5628233" w="4693080">
                <a:moveTo>
                  <a:pt x="0" y="0"/>
                </a:moveTo>
                <a:lnTo>
                  <a:pt x="4693080" y="0"/>
                </a:lnTo>
                <a:lnTo>
                  <a:pt x="4693080" y="5628233"/>
                </a:lnTo>
                <a:lnTo>
                  <a:pt x="0" y="562823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152727" y="6990205"/>
            <a:ext cx="14369298" cy="28887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26"/>
              </a:lnSpc>
            </a:pPr>
            <a:r>
              <a:rPr lang="en-US" sz="331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Experience comfort, elegance, and Himalayan tranquility at AlokaResort Manali — a true Luxury Hotel in Manali.</a:t>
            </a:r>
          </a:p>
          <a:p>
            <a:pPr algn="ctr">
              <a:lnSpc>
                <a:spcPts val="5826"/>
              </a:lnSpc>
            </a:pPr>
            <a:r>
              <a:rPr lang="en-US" sz="331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 Visit: </a:t>
            </a:r>
            <a:r>
              <a:rPr lang="en-US" b="true" sz="3310">
                <a:solidFill>
                  <a:srgbClr val="BD8B11"/>
                </a:solidFill>
                <a:latin typeface="Roboto Bold"/>
                <a:ea typeface="Roboto Bold"/>
                <a:cs typeface="Roboto Bold"/>
                <a:sym typeface="Roboto Bold"/>
                <a:hlinkClick r:id="rId4" tooltip="https://alokaresortmanali.com"/>
              </a:rPr>
              <a:t>https://alokaresortmanali.com/</a:t>
            </a:r>
          </a:p>
          <a:p>
            <a:pPr algn="ctr">
              <a:lnSpc>
                <a:spcPts val="5826"/>
              </a:lnSpc>
            </a:pPr>
            <a:r>
              <a:rPr lang="en-US" sz="331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Plan your perfect mountain getaway with unmatched hospitality.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29883" y="1462449"/>
            <a:ext cx="10579673" cy="13036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85"/>
              </a:lnSpc>
            </a:pPr>
            <a:r>
              <a:rPr lang="en-US" sz="75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</a:t>
            </a:r>
            <a:r>
              <a:rPr lang="en-US" sz="7542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OOK YOUR STAY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29883" y="17883444"/>
            <a:ext cx="11042813" cy="30593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7"/>
              </a:lnSpc>
            </a:pP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. </a:t>
            </a: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+91 98160-76122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mailto:alokaresortmanali@gmail.com"/>
              </a:rPr>
              <a:t>alokaresortmanali@gmail.com</a:t>
            </a:r>
          </a:p>
          <a:p>
            <a:pPr algn="ctr">
              <a:lnSpc>
                <a:spcPts val="4077"/>
              </a:lnSpc>
            </a:pPr>
            <a:r>
              <a:rPr lang="en-US" sz="2597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597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6" tooltip="https://alokaresortmanali.com"/>
              </a:rPr>
              <a:t>www.alokaresortmanali.com</a:t>
            </a:r>
          </a:p>
          <a:p>
            <a:pPr algn="ctr">
              <a:lnSpc>
                <a:spcPts val="4077"/>
              </a:lnSpc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836608" y="16999077"/>
            <a:ext cx="3383968" cy="810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6"/>
              </a:lnSpc>
            </a:pPr>
            <a:r>
              <a:rPr lang="en-US" b="true" sz="4725">
                <a:solidFill>
                  <a:srgbClr val="D3CA3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DAGvXcAiOUY</dc:identifier>
  <dcterms:modified xsi:type="dcterms:W3CDTF">2011-08-01T06:04:30Z</dcterms:modified>
  <cp:revision>1</cp:revision>
  <dc:title>Luxury Hotel in Manali</dc:title>
</cp:coreProperties>
</file>