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5113000" cy="21374100"/>
  <p:notesSz cx="6858000" cy="9144000"/>
  <p:embeddedFontLst>
    <p:embeddedFont>
      <p:font typeface="League Spartan" charset="1" panose="00000800000000000000"/>
      <p:regular r:id="rId10"/>
    </p:embeddedFont>
    <p:embeddedFont>
      <p:font typeface="Canva Sans Bold" charset="1" panose="020B0803030501040103"/>
      <p:regular r:id="rId11"/>
    </p:embeddedFont>
    <p:embeddedFont>
      <p:font typeface="Canva Sans" charset="1" panose="020B0503030501040103"/>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https://www.naugramedical.com/diagnostic-equipments"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png" Type="http://schemas.openxmlformats.org/officeDocument/2006/relationships/image"/><Relationship Id="rId4" Target="https://www.naugramedical.com/diagnostic-equipments"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4.png" Type="http://schemas.openxmlformats.org/officeDocument/2006/relationships/image"/><Relationship Id="rId4" Target="https://www.naugramedical.com/diagnostic-equipments" TargetMode="External" Type="http://schemas.openxmlformats.org/officeDocument/2006/relationships/hyperlink"/></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4.png" Type="http://schemas.openxmlformats.org/officeDocument/2006/relationships/image"/><Relationship Id="rId4" Target="https://www.naugramedical.com/diagnostic-equipments" TargetMode="External" Type="http://schemas.openxmlformats.org/officeDocument/2006/relationships/hyperlink"/><Relationship Id="rId5" Target="https://www.naugramedical.com/medical-lab-instruments/pathology-lab-equipments"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22341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5733" y="-2628808"/>
            <a:ext cx="11382531" cy="8194018"/>
            <a:chOff x="0" y="0"/>
            <a:chExt cx="9557962" cy="6880554"/>
          </a:xfrm>
        </p:grpSpPr>
        <p:sp>
          <p:nvSpPr>
            <p:cNvPr name="Freeform 5" id="5"/>
            <p:cNvSpPr/>
            <p:nvPr/>
          </p:nvSpPr>
          <p:spPr>
            <a:xfrm flipH="false" flipV="false" rot="0">
              <a:off x="0" y="0"/>
              <a:ext cx="9557962" cy="6880554"/>
            </a:xfrm>
            <a:custGeom>
              <a:avLst/>
              <a:gdLst/>
              <a:ahLst/>
              <a:cxnLst/>
              <a:rect r="r" b="b" t="t" l="l"/>
              <a:pathLst>
                <a:path h="6880554" w="9557962">
                  <a:moveTo>
                    <a:pt x="9253162" y="0"/>
                  </a:moveTo>
                  <a:lnTo>
                    <a:pt x="304800" y="0"/>
                  </a:lnTo>
                  <a:cubicBezTo>
                    <a:pt x="135890" y="0"/>
                    <a:pt x="0" y="135890"/>
                    <a:pt x="0" y="304800"/>
                  </a:cubicBezTo>
                  <a:lnTo>
                    <a:pt x="0" y="6575754"/>
                  </a:lnTo>
                  <a:cubicBezTo>
                    <a:pt x="0" y="6744664"/>
                    <a:pt x="135890" y="6880554"/>
                    <a:pt x="304800" y="6880554"/>
                  </a:cubicBezTo>
                  <a:lnTo>
                    <a:pt x="9253162" y="6880554"/>
                  </a:lnTo>
                  <a:cubicBezTo>
                    <a:pt x="9422071" y="6880554"/>
                    <a:pt x="9557962" y="6744664"/>
                    <a:pt x="9557962" y="6575754"/>
                  </a:cubicBezTo>
                  <a:lnTo>
                    <a:pt x="9557962" y="304800"/>
                  </a:lnTo>
                  <a:cubicBezTo>
                    <a:pt x="9557962" y="135890"/>
                    <a:pt x="9422071" y="0"/>
                    <a:pt x="9253162"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Freeform 19" id="19"/>
          <p:cNvSpPr/>
          <p:nvPr/>
        </p:nvSpPr>
        <p:spPr>
          <a:xfrm flipH="false" flipV="false" rot="0">
            <a:off x="8524836" y="10184312"/>
            <a:ext cx="6192725" cy="6192725"/>
          </a:xfrm>
          <a:custGeom>
            <a:avLst/>
            <a:gdLst/>
            <a:ahLst/>
            <a:cxnLst/>
            <a:rect r="r" b="b" t="t" l="l"/>
            <a:pathLst>
              <a:path h="6192725" w="6192725">
                <a:moveTo>
                  <a:pt x="0" y="0"/>
                </a:moveTo>
                <a:lnTo>
                  <a:pt x="6192726" y="0"/>
                </a:lnTo>
                <a:lnTo>
                  <a:pt x="6192726" y="6192725"/>
                </a:lnTo>
                <a:lnTo>
                  <a:pt x="0" y="6192725"/>
                </a:lnTo>
                <a:lnTo>
                  <a:pt x="0" y="0"/>
                </a:lnTo>
                <a:close/>
              </a:path>
            </a:pathLst>
          </a:custGeom>
          <a:blipFill>
            <a:blip r:embed="rId3"/>
            <a:stretch>
              <a:fillRect l="0" t="0" r="0" b="0"/>
            </a:stretch>
          </a:blipFill>
        </p:spPr>
      </p:sp>
      <p:sp>
        <p:nvSpPr>
          <p:cNvPr name="TextBox 20" id="20"/>
          <p:cNvSpPr txBox="true"/>
          <p:nvPr/>
        </p:nvSpPr>
        <p:spPr>
          <a:xfrm rot="0">
            <a:off x="152727" y="704190"/>
            <a:ext cx="10131940" cy="2076105"/>
          </a:xfrm>
          <a:prstGeom prst="rect">
            <a:avLst/>
          </a:prstGeom>
        </p:spPr>
        <p:txBody>
          <a:bodyPr anchor="t" rtlCol="false" tIns="0" lIns="0" bIns="0" rIns="0">
            <a:spAutoFit/>
          </a:bodyPr>
          <a:lstStyle/>
          <a:p>
            <a:pPr algn="ctr">
              <a:lnSpc>
                <a:spcPts val="8501"/>
              </a:lnSpc>
            </a:pPr>
            <a:r>
              <a:rPr lang="en-US" sz="4776">
                <a:solidFill>
                  <a:srgbClr val="FFFFFF"/>
                </a:solidFill>
                <a:latin typeface="League Spartan"/>
                <a:ea typeface="League Spartan"/>
                <a:cs typeface="League Spartan"/>
                <a:sym typeface="League Spartan"/>
              </a:rPr>
              <a:t>PATHOLOGY LABORATORY EQUIPMENTS MANUFACTURERS</a:t>
            </a:r>
          </a:p>
        </p:txBody>
      </p:sp>
      <p:sp>
        <p:nvSpPr>
          <p:cNvPr name="TextBox 21" id="21"/>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4" tooltip="https://www.naugramedical.com/diagnostic-equipments"/>
              </a:rPr>
              <a:t>www.naugramedical.com</a:t>
            </a:r>
          </a:p>
          <a:p>
            <a:pPr algn="ctr">
              <a:lnSpc>
                <a:spcPts val="4481"/>
              </a:lnSpc>
            </a:pPr>
          </a:p>
        </p:txBody>
      </p:sp>
      <p:sp>
        <p:nvSpPr>
          <p:cNvPr name="TextBox 22" id="22"/>
          <p:cNvSpPr txBox="true"/>
          <p:nvPr/>
        </p:nvSpPr>
        <p:spPr>
          <a:xfrm rot="0">
            <a:off x="152727" y="6793842"/>
            <a:ext cx="14576449" cy="3323795"/>
          </a:xfrm>
          <a:prstGeom prst="rect">
            <a:avLst/>
          </a:prstGeom>
        </p:spPr>
        <p:txBody>
          <a:bodyPr anchor="t" rtlCol="false" tIns="0" lIns="0" bIns="0" rIns="0">
            <a:spAutoFit/>
          </a:bodyPr>
          <a:lstStyle/>
          <a:p>
            <a:pPr algn="ctr">
              <a:lnSpc>
                <a:spcPts val="4485"/>
              </a:lnSpc>
            </a:pPr>
            <a:r>
              <a:rPr lang="en-US" sz="2734">
                <a:solidFill>
                  <a:srgbClr val="000000"/>
                </a:solidFill>
                <a:latin typeface="Canva Sans"/>
                <a:ea typeface="Canva Sans"/>
                <a:cs typeface="Canva Sans"/>
                <a:sym typeface="Canva Sans"/>
              </a:rPr>
              <a:t>NaugraMedicals is a trusted name among leading Pathology Laboratory Equipments Manufacturers, offering precision-engineered instruments for modern diagnostic laboratories. Our advanced pathology lab solutions are designed to support accurate disease diagnosis, research, and medical education. With a strong focus on quality, reliability, and innovation, NaugraMedicals serves hospitals, diagnostic centers, medical colleges, and research labs worldwide.</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22341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5733" y="-2628808"/>
            <a:ext cx="11382531" cy="8194018"/>
            <a:chOff x="0" y="0"/>
            <a:chExt cx="9557962" cy="6880554"/>
          </a:xfrm>
        </p:grpSpPr>
        <p:sp>
          <p:nvSpPr>
            <p:cNvPr name="Freeform 5" id="5"/>
            <p:cNvSpPr/>
            <p:nvPr/>
          </p:nvSpPr>
          <p:spPr>
            <a:xfrm flipH="false" flipV="false" rot="0">
              <a:off x="0" y="0"/>
              <a:ext cx="9557962" cy="6880554"/>
            </a:xfrm>
            <a:custGeom>
              <a:avLst/>
              <a:gdLst/>
              <a:ahLst/>
              <a:cxnLst/>
              <a:rect r="r" b="b" t="t" l="l"/>
              <a:pathLst>
                <a:path h="6880554" w="9557962">
                  <a:moveTo>
                    <a:pt x="9253162" y="0"/>
                  </a:moveTo>
                  <a:lnTo>
                    <a:pt x="304800" y="0"/>
                  </a:lnTo>
                  <a:cubicBezTo>
                    <a:pt x="135890" y="0"/>
                    <a:pt x="0" y="135890"/>
                    <a:pt x="0" y="304800"/>
                  </a:cubicBezTo>
                  <a:lnTo>
                    <a:pt x="0" y="6575754"/>
                  </a:lnTo>
                  <a:cubicBezTo>
                    <a:pt x="0" y="6744664"/>
                    <a:pt x="135890" y="6880554"/>
                    <a:pt x="304800" y="6880554"/>
                  </a:cubicBezTo>
                  <a:lnTo>
                    <a:pt x="9253162" y="6880554"/>
                  </a:lnTo>
                  <a:cubicBezTo>
                    <a:pt x="9422071" y="6880554"/>
                    <a:pt x="9557962" y="6744664"/>
                    <a:pt x="9557962" y="6575754"/>
                  </a:cubicBezTo>
                  <a:lnTo>
                    <a:pt x="9557962" y="304800"/>
                  </a:lnTo>
                  <a:cubicBezTo>
                    <a:pt x="9557962" y="135890"/>
                    <a:pt x="9422071" y="0"/>
                    <a:pt x="9253162"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Freeform 19" id="19"/>
          <p:cNvSpPr/>
          <p:nvPr/>
        </p:nvSpPr>
        <p:spPr>
          <a:xfrm flipH="false" flipV="false" rot="0">
            <a:off x="8237674" y="10865237"/>
            <a:ext cx="5107706" cy="5107706"/>
          </a:xfrm>
          <a:custGeom>
            <a:avLst/>
            <a:gdLst/>
            <a:ahLst/>
            <a:cxnLst/>
            <a:rect r="r" b="b" t="t" l="l"/>
            <a:pathLst>
              <a:path h="5107706" w="5107706">
                <a:moveTo>
                  <a:pt x="0" y="0"/>
                </a:moveTo>
                <a:lnTo>
                  <a:pt x="5107706" y="0"/>
                </a:lnTo>
                <a:lnTo>
                  <a:pt x="5107706" y="5107705"/>
                </a:lnTo>
                <a:lnTo>
                  <a:pt x="0" y="5107705"/>
                </a:lnTo>
                <a:lnTo>
                  <a:pt x="0" y="0"/>
                </a:lnTo>
                <a:close/>
              </a:path>
            </a:pathLst>
          </a:custGeom>
          <a:blipFill>
            <a:blip r:embed="rId3"/>
            <a:stretch>
              <a:fillRect l="0" t="0" r="0" b="0"/>
            </a:stretch>
          </a:blipFill>
        </p:spPr>
      </p:sp>
      <p:sp>
        <p:nvSpPr>
          <p:cNvPr name="TextBox 20" id="20"/>
          <p:cNvSpPr txBox="true"/>
          <p:nvPr/>
        </p:nvSpPr>
        <p:spPr>
          <a:xfrm rot="0">
            <a:off x="152727" y="704190"/>
            <a:ext cx="10131940" cy="2076105"/>
          </a:xfrm>
          <a:prstGeom prst="rect">
            <a:avLst/>
          </a:prstGeom>
        </p:spPr>
        <p:txBody>
          <a:bodyPr anchor="t" rtlCol="false" tIns="0" lIns="0" bIns="0" rIns="0">
            <a:spAutoFit/>
          </a:bodyPr>
          <a:lstStyle/>
          <a:p>
            <a:pPr algn="ctr">
              <a:lnSpc>
                <a:spcPts val="8501"/>
              </a:lnSpc>
            </a:pPr>
            <a:r>
              <a:rPr lang="en-US" sz="4776">
                <a:solidFill>
                  <a:srgbClr val="FFFFFF"/>
                </a:solidFill>
                <a:latin typeface="League Spartan"/>
                <a:ea typeface="League Spartan"/>
                <a:cs typeface="League Spartan"/>
                <a:sym typeface="League Spartan"/>
              </a:rPr>
              <a:t>COMPREHENSIVE RANGE OF PATHOLOGY LAB EQUIPMENTS</a:t>
            </a:r>
          </a:p>
        </p:txBody>
      </p:sp>
      <p:sp>
        <p:nvSpPr>
          <p:cNvPr name="TextBox 21" id="21"/>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4" tooltip="https://www.naugramedical.com/diagnostic-equipments"/>
              </a:rPr>
              <a:t>www.naugramedical.com</a:t>
            </a:r>
          </a:p>
          <a:p>
            <a:pPr algn="ctr">
              <a:lnSpc>
                <a:spcPts val="4481"/>
              </a:lnSpc>
            </a:pPr>
          </a:p>
        </p:txBody>
      </p:sp>
      <p:sp>
        <p:nvSpPr>
          <p:cNvPr name="TextBox 22" id="22"/>
          <p:cNvSpPr txBox="true"/>
          <p:nvPr/>
        </p:nvSpPr>
        <p:spPr>
          <a:xfrm rot="0">
            <a:off x="152727" y="6793842"/>
            <a:ext cx="14576449" cy="3323795"/>
          </a:xfrm>
          <a:prstGeom prst="rect">
            <a:avLst/>
          </a:prstGeom>
        </p:spPr>
        <p:txBody>
          <a:bodyPr anchor="t" rtlCol="false" tIns="0" lIns="0" bIns="0" rIns="0">
            <a:spAutoFit/>
          </a:bodyPr>
          <a:lstStyle/>
          <a:p>
            <a:pPr algn="ctr">
              <a:lnSpc>
                <a:spcPts val="4485"/>
              </a:lnSpc>
            </a:pPr>
            <a:r>
              <a:rPr lang="en-US" sz="2734">
                <a:solidFill>
                  <a:srgbClr val="000000"/>
                </a:solidFill>
                <a:latin typeface="Canva Sans"/>
                <a:ea typeface="Canva Sans"/>
                <a:cs typeface="Canva Sans"/>
                <a:sym typeface="Canva Sans"/>
              </a:rPr>
              <a:t>As one of the prominent Pathology Laboratory Equipments Manufacturers, NaugraMedicals provides a wide range of laboratory instruments used in histopathology, hematology, and clinical pathology. Our equipment ensures consistent performance, accurate test results, and long operational life. Each product is manufactured following international quality standards to meet the evolving needs of healthcare professionals and laboratory technicians.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22341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5733" y="-2628808"/>
            <a:ext cx="11382531" cy="8194018"/>
            <a:chOff x="0" y="0"/>
            <a:chExt cx="9557962" cy="6880554"/>
          </a:xfrm>
        </p:grpSpPr>
        <p:sp>
          <p:nvSpPr>
            <p:cNvPr name="Freeform 5" id="5"/>
            <p:cNvSpPr/>
            <p:nvPr/>
          </p:nvSpPr>
          <p:spPr>
            <a:xfrm flipH="false" flipV="false" rot="0">
              <a:off x="0" y="0"/>
              <a:ext cx="9557962" cy="6880554"/>
            </a:xfrm>
            <a:custGeom>
              <a:avLst/>
              <a:gdLst/>
              <a:ahLst/>
              <a:cxnLst/>
              <a:rect r="r" b="b" t="t" l="l"/>
              <a:pathLst>
                <a:path h="6880554" w="9557962">
                  <a:moveTo>
                    <a:pt x="9253162" y="0"/>
                  </a:moveTo>
                  <a:lnTo>
                    <a:pt x="304800" y="0"/>
                  </a:lnTo>
                  <a:cubicBezTo>
                    <a:pt x="135890" y="0"/>
                    <a:pt x="0" y="135890"/>
                    <a:pt x="0" y="304800"/>
                  </a:cubicBezTo>
                  <a:lnTo>
                    <a:pt x="0" y="6575754"/>
                  </a:lnTo>
                  <a:cubicBezTo>
                    <a:pt x="0" y="6744664"/>
                    <a:pt x="135890" y="6880554"/>
                    <a:pt x="304800" y="6880554"/>
                  </a:cubicBezTo>
                  <a:lnTo>
                    <a:pt x="9253162" y="6880554"/>
                  </a:lnTo>
                  <a:cubicBezTo>
                    <a:pt x="9422071" y="6880554"/>
                    <a:pt x="9557962" y="6744664"/>
                    <a:pt x="9557962" y="6575754"/>
                  </a:cubicBezTo>
                  <a:lnTo>
                    <a:pt x="9557962" y="304800"/>
                  </a:lnTo>
                  <a:cubicBezTo>
                    <a:pt x="9557962" y="135890"/>
                    <a:pt x="9422071" y="0"/>
                    <a:pt x="9253162"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Freeform 19" id="19"/>
          <p:cNvSpPr/>
          <p:nvPr/>
        </p:nvSpPr>
        <p:spPr>
          <a:xfrm flipH="false" flipV="false" rot="0">
            <a:off x="8697837" y="10442298"/>
            <a:ext cx="5953583" cy="5953583"/>
          </a:xfrm>
          <a:custGeom>
            <a:avLst/>
            <a:gdLst/>
            <a:ahLst/>
            <a:cxnLst/>
            <a:rect r="r" b="b" t="t" l="l"/>
            <a:pathLst>
              <a:path h="5953583" w="5953583">
                <a:moveTo>
                  <a:pt x="0" y="0"/>
                </a:moveTo>
                <a:lnTo>
                  <a:pt x="5953583" y="0"/>
                </a:lnTo>
                <a:lnTo>
                  <a:pt x="5953583" y="5953583"/>
                </a:lnTo>
                <a:lnTo>
                  <a:pt x="0" y="5953583"/>
                </a:lnTo>
                <a:lnTo>
                  <a:pt x="0" y="0"/>
                </a:lnTo>
                <a:close/>
              </a:path>
            </a:pathLst>
          </a:custGeom>
          <a:blipFill>
            <a:blip r:embed="rId3"/>
            <a:stretch>
              <a:fillRect l="0" t="0" r="0" b="0"/>
            </a:stretch>
          </a:blipFill>
        </p:spPr>
      </p:sp>
      <p:sp>
        <p:nvSpPr>
          <p:cNvPr name="TextBox 20" id="20"/>
          <p:cNvSpPr txBox="true"/>
          <p:nvPr/>
        </p:nvSpPr>
        <p:spPr>
          <a:xfrm rot="0">
            <a:off x="152727" y="704190"/>
            <a:ext cx="10131940" cy="2076105"/>
          </a:xfrm>
          <a:prstGeom prst="rect">
            <a:avLst/>
          </a:prstGeom>
        </p:spPr>
        <p:txBody>
          <a:bodyPr anchor="t" rtlCol="false" tIns="0" lIns="0" bIns="0" rIns="0">
            <a:spAutoFit/>
          </a:bodyPr>
          <a:lstStyle/>
          <a:p>
            <a:pPr algn="ctr">
              <a:lnSpc>
                <a:spcPts val="8501"/>
              </a:lnSpc>
            </a:pPr>
            <a:r>
              <a:rPr lang="en-US" sz="4776">
                <a:solidFill>
                  <a:srgbClr val="FFFFFF"/>
                </a:solidFill>
                <a:latin typeface="League Spartan"/>
                <a:ea typeface="League Spartan"/>
                <a:cs typeface="League Spartan"/>
                <a:sym typeface="League Spartan"/>
              </a:rPr>
              <a:t>QUALITY, PRECISION, AND INNOVATION</a:t>
            </a:r>
          </a:p>
        </p:txBody>
      </p:sp>
      <p:sp>
        <p:nvSpPr>
          <p:cNvPr name="TextBox 21" id="21"/>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4" tooltip="https://www.naugramedical.com/diagnostic-equipments"/>
              </a:rPr>
              <a:t>www.naugramedical.com</a:t>
            </a:r>
          </a:p>
          <a:p>
            <a:pPr algn="ctr">
              <a:lnSpc>
                <a:spcPts val="4481"/>
              </a:lnSpc>
            </a:pPr>
          </a:p>
        </p:txBody>
      </p:sp>
      <p:sp>
        <p:nvSpPr>
          <p:cNvPr name="TextBox 22" id="22"/>
          <p:cNvSpPr txBox="true"/>
          <p:nvPr/>
        </p:nvSpPr>
        <p:spPr>
          <a:xfrm rot="0">
            <a:off x="152727" y="6793842"/>
            <a:ext cx="14576449" cy="3323795"/>
          </a:xfrm>
          <a:prstGeom prst="rect">
            <a:avLst/>
          </a:prstGeom>
        </p:spPr>
        <p:txBody>
          <a:bodyPr anchor="t" rtlCol="false" tIns="0" lIns="0" bIns="0" rIns="0">
            <a:spAutoFit/>
          </a:bodyPr>
          <a:lstStyle/>
          <a:p>
            <a:pPr algn="ctr">
              <a:lnSpc>
                <a:spcPts val="4485"/>
              </a:lnSpc>
            </a:pPr>
            <a:r>
              <a:rPr lang="en-US" sz="2734">
                <a:solidFill>
                  <a:srgbClr val="000000"/>
                </a:solidFill>
                <a:latin typeface="Canva Sans"/>
                <a:ea typeface="Canva Sans"/>
                <a:cs typeface="Canva Sans"/>
                <a:sym typeface="Canva Sans"/>
              </a:rPr>
              <a:t>NaugraMedicals focuses on delivering pathology laboratory equipment that combines advanced technology with user-friendly design. Our manufacturing process emphasizes precision engineering, safety, and durability. Being a reputed Pathology Laboratory Equipments Manufacturer, we ensure our products enhance laboratory efficiency, reduce diagnostic errors, and support high-volume testing environments with dependable performance.</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22341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5733" y="-2628808"/>
            <a:ext cx="11382531" cy="8194018"/>
            <a:chOff x="0" y="0"/>
            <a:chExt cx="9557962" cy="6880554"/>
          </a:xfrm>
        </p:grpSpPr>
        <p:sp>
          <p:nvSpPr>
            <p:cNvPr name="Freeform 5" id="5"/>
            <p:cNvSpPr/>
            <p:nvPr/>
          </p:nvSpPr>
          <p:spPr>
            <a:xfrm flipH="false" flipV="false" rot="0">
              <a:off x="0" y="0"/>
              <a:ext cx="9557962" cy="6880554"/>
            </a:xfrm>
            <a:custGeom>
              <a:avLst/>
              <a:gdLst/>
              <a:ahLst/>
              <a:cxnLst/>
              <a:rect r="r" b="b" t="t" l="l"/>
              <a:pathLst>
                <a:path h="6880554" w="9557962">
                  <a:moveTo>
                    <a:pt x="9253162" y="0"/>
                  </a:moveTo>
                  <a:lnTo>
                    <a:pt x="304800" y="0"/>
                  </a:lnTo>
                  <a:cubicBezTo>
                    <a:pt x="135890" y="0"/>
                    <a:pt x="0" y="135890"/>
                    <a:pt x="0" y="304800"/>
                  </a:cubicBezTo>
                  <a:lnTo>
                    <a:pt x="0" y="6575754"/>
                  </a:lnTo>
                  <a:cubicBezTo>
                    <a:pt x="0" y="6744664"/>
                    <a:pt x="135890" y="6880554"/>
                    <a:pt x="304800" y="6880554"/>
                  </a:cubicBezTo>
                  <a:lnTo>
                    <a:pt x="9253162" y="6880554"/>
                  </a:lnTo>
                  <a:cubicBezTo>
                    <a:pt x="9422071" y="6880554"/>
                    <a:pt x="9557962" y="6744664"/>
                    <a:pt x="9557962" y="6575754"/>
                  </a:cubicBezTo>
                  <a:lnTo>
                    <a:pt x="9557962" y="304800"/>
                  </a:lnTo>
                  <a:cubicBezTo>
                    <a:pt x="9557962" y="135890"/>
                    <a:pt x="9422071" y="0"/>
                    <a:pt x="9253162"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Freeform 19" id="19"/>
          <p:cNvSpPr/>
          <p:nvPr/>
        </p:nvSpPr>
        <p:spPr>
          <a:xfrm flipH="false" flipV="false" rot="0">
            <a:off x="8697837" y="10442298"/>
            <a:ext cx="5953583" cy="5953583"/>
          </a:xfrm>
          <a:custGeom>
            <a:avLst/>
            <a:gdLst/>
            <a:ahLst/>
            <a:cxnLst/>
            <a:rect r="r" b="b" t="t" l="l"/>
            <a:pathLst>
              <a:path h="5953583" w="5953583">
                <a:moveTo>
                  <a:pt x="0" y="0"/>
                </a:moveTo>
                <a:lnTo>
                  <a:pt x="5953583" y="0"/>
                </a:lnTo>
                <a:lnTo>
                  <a:pt x="5953583" y="5953583"/>
                </a:lnTo>
                <a:lnTo>
                  <a:pt x="0" y="5953583"/>
                </a:lnTo>
                <a:lnTo>
                  <a:pt x="0" y="0"/>
                </a:lnTo>
                <a:close/>
              </a:path>
            </a:pathLst>
          </a:custGeom>
          <a:blipFill>
            <a:blip r:embed="rId3"/>
            <a:stretch>
              <a:fillRect l="0" t="0" r="0" b="0"/>
            </a:stretch>
          </a:blipFill>
        </p:spPr>
      </p:sp>
      <p:sp>
        <p:nvSpPr>
          <p:cNvPr name="TextBox 20" id="20"/>
          <p:cNvSpPr txBox="true"/>
          <p:nvPr/>
        </p:nvSpPr>
        <p:spPr>
          <a:xfrm rot="0">
            <a:off x="152727" y="704190"/>
            <a:ext cx="10131940" cy="2076105"/>
          </a:xfrm>
          <a:prstGeom prst="rect">
            <a:avLst/>
          </a:prstGeom>
        </p:spPr>
        <p:txBody>
          <a:bodyPr anchor="t" rtlCol="false" tIns="0" lIns="0" bIns="0" rIns="0">
            <a:spAutoFit/>
          </a:bodyPr>
          <a:lstStyle/>
          <a:p>
            <a:pPr algn="ctr">
              <a:lnSpc>
                <a:spcPts val="8501"/>
              </a:lnSpc>
            </a:pPr>
            <a:r>
              <a:rPr lang="en-US" sz="4776">
                <a:solidFill>
                  <a:srgbClr val="FFFFFF"/>
                </a:solidFill>
                <a:latin typeface="League Spartan"/>
                <a:ea typeface="League Spartan"/>
                <a:cs typeface="League Spartan"/>
                <a:sym typeface="League Spartan"/>
              </a:rPr>
              <a:t>TRUSTED MANUFACTURER FOR GLOBAL HEALTHCARE</a:t>
            </a:r>
          </a:p>
        </p:txBody>
      </p:sp>
      <p:sp>
        <p:nvSpPr>
          <p:cNvPr name="TextBox 21" id="21"/>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4" tooltip="https://www.naugramedical.com/diagnostic-equipments"/>
              </a:rPr>
              <a:t>www.naugramedical.com</a:t>
            </a:r>
          </a:p>
          <a:p>
            <a:pPr algn="ctr">
              <a:lnSpc>
                <a:spcPts val="4481"/>
              </a:lnSpc>
            </a:pPr>
          </a:p>
        </p:txBody>
      </p:sp>
      <p:sp>
        <p:nvSpPr>
          <p:cNvPr name="TextBox 22" id="22"/>
          <p:cNvSpPr txBox="true"/>
          <p:nvPr/>
        </p:nvSpPr>
        <p:spPr>
          <a:xfrm rot="0">
            <a:off x="152727" y="6774792"/>
            <a:ext cx="14576449" cy="4354781"/>
          </a:xfrm>
          <a:prstGeom prst="rect">
            <a:avLst/>
          </a:prstGeom>
        </p:spPr>
        <p:txBody>
          <a:bodyPr anchor="t" rtlCol="false" tIns="0" lIns="0" bIns="0" rIns="0">
            <a:spAutoFit/>
          </a:bodyPr>
          <a:lstStyle/>
          <a:p>
            <a:pPr algn="ctr">
              <a:lnSpc>
                <a:spcPts val="4977"/>
              </a:lnSpc>
            </a:pPr>
            <a:r>
              <a:rPr lang="en-US" sz="3034">
                <a:solidFill>
                  <a:srgbClr val="000000"/>
                </a:solidFill>
                <a:latin typeface="Canva Sans"/>
                <a:ea typeface="Canva Sans"/>
                <a:cs typeface="Canva Sans"/>
                <a:sym typeface="Canva Sans"/>
              </a:rPr>
              <a:t>Choose NaugraMedicals for reliable, high-quality pathology lab solutions backed by expertise and innovation. Our commitment to excellence makes us a preferred choice among Pathology Laboratory Equipments Manufacturers globally. Explore our complete product range and discover dependable laboratory solutions at</a:t>
            </a:r>
          </a:p>
          <a:p>
            <a:pPr algn="ctr">
              <a:lnSpc>
                <a:spcPts val="4977"/>
              </a:lnSpc>
            </a:pPr>
            <a:r>
              <a:rPr lang="en-US" b="true" sz="3034">
                <a:solidFill>
                  <a:srgbClr val="004AAD"/>
                </a:solidFill>
                <a:latin typeface="Canva Sans Bold"/>
                <a:ea typeface="Canva Sans Bold"/>
                <a:cs typeface="Canva Sans Bold"/>
                <a:sym typeface="Canva Sans Bold"/>
                <a:hlinkClick r:id="rId5" tooltip="https://www.naugramedical.com/medical-lab-instruments/pathology-lab-equipments"/>
              </a:rPr>
              <a:t>https://www.naugramedical.com/medical-lab-instruments/pathology-lab-equipments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DAGqNbaiySE</dc:identifier>
  <dcterms:modified xsi:type="dcterms:W3CDTF">2011-08-01T06:04:30Z</dcterms:modified>
  <cp:revision>1</cp:revision>
  <dc:title>Pathology Laboratory Equipments Manufacturers</dc:title>
</cp:coreProperties>
</file>