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7556500" cy="10693400"/>
  <p:notesSz cx="6858000" cy="9144000"/>
  <p:embeddedFontLst>
    <p:embeddedFont>
      <p:font typeface="Inter" charset="1" panose="020B0502030000000004"/>
      <p:regular r:id="rId10"/>
    </p:embeddedFont>
    <p:embeddedFont>
      <p:font typeface="Canva Sans Bold" charset="1" panose="020B0803030501040103"/>
      <p:regular r:id="rId11"/>
    </p:embeddedFont>
    <p:embeddedFont>
      <p:font typeface="Telegraf Bold" charset="1" panose="00000800000000000000"/>
      <p:regular r:id="rId12"/>
    </p:embeddedFont>
    <p:embeddedFont>
      <p:font typeface="Canva Sans" charset="1" panose="020B05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3.png" Type="http://schemas.openxmlformats.org/officeDocument/2006/relationships/image"/><Relationship Id="rId5" Target="../media/image7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3.png" Type="http://schemas.openxmlformats.org/officeDocument/2006/relationships/image"/><Relationship Id="rId5" Target="../media/image8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https://alokaresortmanali.com" TargetMode="External" Type="http://schemas.openxmlformats.org/officeDocument/2006/relationships/hyperlink"/><Relationship Id="rId4" Target="mailto:alokaresortmanali@gmail.com" TargetMode="External" Type="http://schemas.openxmlformats.org/officeDocument/2006/relationships/hyperlink"/><Relationship Id="rId5" Target="https://alokaresortmanali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EE3E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1535424" y="6965436"/>
            <a:ext cx="4330835" cy="0"/>
          </a:xfrm>
          <a:prstGeom prst="line">
            <a:avLst/>
          </a:prstGeom>
          <a:ln cap="flat" w="9525">
            <a:solidFill>
              <a:srgbClr val="021C5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2084484">
            <a:off x="5258775" y="-190845"/>
            <a:ext cx="3768013" cy="1342355"/>
          </a:xfrm>
          <a:custGeom>
            <a:avLst/>
            <a:gdLst/>
            <a:ahLst/>
            <a:cxnLst/>
            <a:rect r="r" b="b" t="t" l="l"/>
            <a:pathLst>
              <a:path h="1342355" w="3768013">
                <a:moveTo>
                  <a:pt x="0" y="0"/>
                </a:moveTo>
                <a:lnTo>
                  <a:pt x="3768014" y="0"/>
                </a:lnTo>
                <a:lnTo>
                  <a:pt x="3768014" y="1342354"/>
                </a:lnTo>
                <a:lnTo>
                  <a:pt x="0" y="13423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73556" y="177457"/>
            <a:ext cx="2523736" cy="589923"/>
          </a:xfrm>
          <a:custGeom>
            <a:avLst/>
            <a:gdLst/>
            <a:ahLst/>
            <a:cxnLst/>
            <a:rect r="r" b="b" t="t" l="l"/>
            <a:pathLst>
              <a:path h="589923" w="2523736">
                <a:moveTo>
                  <a:pt x="0" y="0"/>
                </a:moveTo>
                <a:lnTo>
                  <a:pt x="2523736" y="0"/>
                </a:lnTo>
                <a:lnTo>
                  <a:pt x="2523736" y="589923"/>
                </a:lnTo>
                <a:lnTo>
                  <a:pt x="0" y="5899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35424" y="994958"/>
            <a:ext cx="4017667" cy="4017667"/>
          </a:xfrm>
          <a:custGeom>
            <a:avLst/>
            <a:gdLst/>
            <a:ahLst/>
            <a:cxnLst/>
            <a:rect r="r" b="b" t="t" l="l"/>
            <a:pathLst>
              <a:path h="4017667" w="4017667">
                <a:moveTo>
                  <a:pt x="0" y="0"/>
                </a:moveTo>
                <a:lnTo>
                  <a:pt x="4017667" y="0"/>
                </a:lnTo>
                <a:lnTo>
                  <a:pt x="4017667" y="4017667"/>
                </a:lnTo>
                <a:lnTo>
                  <a:pt x="0" y="401766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937463" y="7229021"/>
            <a:ext cx="3889451" cy="6574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704"/>
              </a:lnSpc>
            </a:pPr>
          </a:p>
          <a:p>
            <a:pPr algn="just">
              <a:lnSpc>
                <a:spcPts val="2704"/>
              </a:lnSpc>
            </a:pPr>
            <a:r>
              <a:rPr lang="en-US" sz="1690">
                <a:solidFill>
                  <a:srgbClr val="000001"/>
                </a:solidFill>
                <a:latin typeface="Inter"/>
                <a:ea typeface="Inter"/>
                <a:cs typeface="Inter"/>
                <a:sym typeface="Inter"/>
              </a:rPr>
              <a:t>Presented By: Aloka Resort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51624" y="5357130"/>
            <a:ext cx="6252376" cy="7335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56"/>
              </a:lnSpc>
            </a:pPr>
            <a:r>
              <a:rPr lang="en-US" sz="4325" b="true">
                <a:solidFill>
                  <a:srgbClr val="B8871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Best Resort in Manali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561389" y="-2367534"/>
            <a:ext cx="11310955" cy="5161909"/>
          </a:xfrm>
          <a:custGeom>
            <a:avLst/>
            <a:gdLst/>
            <a:ahLst/>
            <a:cxnLst/>
            <a:rect r="r" b="b" t="t" l="l"/>
            <a:pathLst>
              <a:path h="5161909" w="11310955">
                <a:moveTo>
                  <a:pt x="0" y="0"/>
                </a:moveTo>
                <a:lnTo>
                  <a:pt x="11310955" y="0"/>
                </a:lnTo>
                <a:lnTo>
                  <a:pt x="11310955" y="5161909"/>
                </a:lnTo>
                <a:lnTo>
                  <a:pt x="0" y="51619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036264" y="756000"/>
            <a:ext cx="2523736" cy="589923"/>
          </a:xfrm>
          <a:custGeom>
            <a:avLst/>
            <a:gdLst/>
            <a:ahLst/>
            <a:cxnLst/>
            <a:rect r="r" b="b" t="t" l="l"/>
            <a:pathLst>
              <a:path h="589923" w="2523736">
                <a:moveTo>
                  <a:pt x="0" y="0"/>
                </a:moveTo>
                <a:lnTo>
                  <a:pt x="2523736" y="0"/>
                </a:lnTo>
                <a:lnTo>
                  <a:pt x="2523736" y="589923"/>
                </a:lnTo>
                <a:lnTo>
                  <a:pt x="0" y="5899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25784" y="5346000"/>
            <a:ext cx="5427781" cy="3053127"/>
          </a:xfrm>
          <a:custGeom>
            <a:avLst/>
            <a:gdLst/>
            <a:ahLst/>
            <a:cxnLst/>
            <a:rect r="r" b="b" t="t" l="l"/>
            <a:pathLst>
              <a:path h="3053127" w="5427781">
                <a:moveTo>
                  <a:pt x="0" y="0"/>
                </a:moveTo>
                <a:lnTo>
                  <a:pt x="5427780" y="0"/>
                </a:lnTo>
                <a:lnTo>
                  <a:pt x="5427780" y="3053127"/>
                </a:lnTo>
                <a:lnTo>
                  <a:pt x="0" y="305312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80427" y="531901"/>
            <a:ext cx="4157204" cy="685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83"/>
              </a:lnSpc>
            </a:pPr>
            <a:r>
              <a:rPr lang="en-US" sz="4236" b="true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Introduction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0" y="3141751"/>
            <a:ext cx="7425595" cy="1526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48"/>
              </a:lnSpc>
            </a:pPr>
            <a:r>
              <a:rPr lang="en-US" sz="183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Aloka Resort Manali is a premium mountain retreat known as the Best Resort in Manali, offering a perfect blend of luxury, comfort, and natural beauty. Nestled in the serene Himalayas, it promises a peaceful and memorable stay experience.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561389" y="-2367534"/>
            <a:ext cx="11182439" cy="5103258"/>
          </a:xfrm>
          <a:custGeom>
            <a:avLst/>
            <a:gdLst/>
            <a:ahLst/>
            <a:cxnLst/>
            <a:rect r="r" b="b" t="t" l="l"/>
            <a:pathLst>
              <a:path h="5103258" w="11182439">
                <a:moveTo>
                  <a:pt x="0" y="0"/>
                </a:moveTo>
                <a:lnTo>
                  <a:pt x="11182439" y="0"/>
                </a:lnTo>
                <a:lnTo>
                  <a:pt x="11182439" y="5103259"/>
                </a:lnTo>
                <a:lnTo>
                  <a:pt x="0" y="51032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036264" y="756000"/>
            <a:ext cx="2523736" cy="589923"/>
          </a:xfrm>
          <a:custGeom>
            <a:avLst/>
            <a:gdLst/>
            <a:ahLst/>
            <a:cxnLst/>
            <a:rect r="r" b="b" t="t" l="l"/>
            <a:pathLst>
              <a:path h="589923" w="2523736">
                <a:moveTo>
                  <a:pt x="0" y="0"/>
                </a:moveTo>
                <a:lnTo>
                  <a:pt x="2523736" y="0"/>
                </a:lnTo>
                <a:lnTo>
                  <a:pt x="2523736" y="589923"/>
                </a:lnTo>
                <a:lnTo>
                  <a:pt x="0" y="5899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764110" y="5642580"/>
            <a:ext cx="4051164" cy="4858406"/>
          </a:xfrm>
          <a:custGeom>
            <a:avLst/>
            <a:gdLst/>
            <a:ahLst/>
            <a:cxnLst/>
            <a:rect r="r" b="b" t="t" l="l"/>
            <a:pathLst>
              <a:path h="4858406" w="4051164">
                <a:moveTo>
                  <a:pt x="0" y="0"/>
                </a:moveTo>
                <a:lnTo>
                  <a:pt x="4051164" y="0"/>
                </a:lnTo>
                <a:lnTo>
                  <a:pt x="4051164" y="4858407"/>
                </a:lnTo>
                <a:lnTo>
                  <a:pt x="0" y="485840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9383" y="3028941"/>
            <a:ext cx="7540617" cy="21478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394482" indent="-197241" lvl="1">
              <a:lnSpc>
                <a:spcPts val="2905"/>
              </a:lnSpc>
              <a:buFont typeface="Arial"/>
              <a:buChar char="•"/>
            </a:pPr>
            <a:r>
              <a:rPr lang="en-US" sz="182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Elegant rooms with scenic mountain views</a:t>
            </a:r>
          </a:p>
          <a:p>
            <a:pPr algn="ctr" marL="394482" indent="-197241" lvl="1">
              <a:lnSpc>
                <a:spcPts val="2905"/>
              </a:lnSpc>
              <a:buFont typeface="Arial"/>
              <a:buChar char="•"/>
            </a:pPr>
            <a:r>
              <a:rPr lang="en-US" sz="182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Modern amenities and premium hospitality</a:t>
            </a:r>
          </a:p>
          <a:p>
            <a:pPr algn="ctr" marL="394482" indent="-197241" lvl="1">
              <a:lnSpc>
                <a:spcPts val="2905"/>
              </a:lnSpc>
              <a:buFont typeface="Arial"/>
              <a:buChar char="•"/>
            </a:pPr>
            <a:r>
              <a:rPr lang="en-US" sz="182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Ideal for honeymooners, families &amp; leisure travelers</a:t>
            </a:r>
          </a:p>
          <a:p>
            <a:pPr algn="ctr" marL="394482" indent="-197241" lvl="1">
              <a:lnSpc>
                <a:spcPts val="2905"/>
              </a:lnSpc>
              <a:buFont typeface="Arial"/>
              <a:buChar char="•"/>
            </a:pPr>
            <a:r>
              <a:rPr lang="en-US" sz="182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Peaceful location surrounded by nature</a:t>
            </a:r>
          </a:p>
          <a:p>
            <a:pPr algn="ctr" marL="394482" indent="-197241" lvl="1">
              <a:lnSpc>
                <a:spcPts val="2905"/>
              </a:lnSpc>
              <a:buFont typeface="Arial"/>
              <a:buChar char="•"/>
            </a:pPr>
            <a:r>
              <a:rPr lang="en-US" sz="182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Trusted luxury stay in Manali</a:t>
            </a:r>
          </a:p>
          <a:p>
            <a:pPr algn="ctr">
              <a:lnSpc>
                <a:spcPts val="2905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371985" y="338309"/>
            <a:ext cx="3775733" cy="13300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117"/>
              </a:lnSpc>
            </a:pPr>
            <a:r>
              <a:rPr lang="en-US" b="true" sz="3847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Why Choose Aloka Resort?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1216482" y="-1541184"/>
            <a:ext cx="2144053" cy="5856402"/>
            <a:chOff x="0" y="0"/>
            <a:chExt cx="660400" cy="180385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60400" cy="1803858"/>
            </a:xfrm>
            <a:custGeom>
              <a:avLst/>
              <a:gdLst/>
              <a:ahLst/>
              <a:cxnLst/>
              <a:rect r="r" b="b" t="t" l="l"/>
              <a:pathLst>
                <a:path h="1803858" w="660400">
                  <a:moveTo>
                    <a:pt x="220252" y="19070"/>
                  </a:moveTo>
                  <a:cubicBezTo>
                    <a:pt x="254000" y="7556"/>
                    <a:pt x="292600" y="0"/>
                    <a:pt x="330378" y="0"/>
                  </a:cubicBezTo>
                  <a:cubicBezTo>
                    <a:pt x="368157" y="0"/>
                    <a:pt x="404509" y="6476"/>
                    <a:pt x="438009" y="17990"/>
                  </a:cubicBezTo>
                  <a:cubicBezTo>
                    <a:pt x="438723" y="18350"/>
                    <a:pt x="439435" y="18350"/>
                    <a:pt x="440148" y="18710"/>
                  </a:cubicBezTo>
                  <a:cubicBezTo>
                    <a:pt x="565955" y="64765"/>
                    <a:pt x="658618" y="186379"/>
                    <a:pt x="660400" y="350516"/>
                  </a:cubicBezTo>
                  <a:lnTo>
                    <a:pt x="660400" y="1803858"/>
                  </a:lnTo>
                  <a:lnTo>
                    <a:pt x="0" y="1803858"/>
                  </a:lnTo>
                  <a:lnTo>
                    <a:pt x="0" y="351595"/>
                  </a:lnTo>
                  <a:cubicBezTo>
                    <a:pt x="1782" y="185660"/>
                    <a:pt x="93019" y="64045"/>
                    <a:pt x="220252" y="19070"/>
                  </a:cubicBezTo>
                  <a:close/>
                </a:path>
              </a:pathLst>
            </a:custGeom>
            <a:solidFill>
              <a:srgbClr val="7B2013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98425"/>
              <a:ext cx="660400" cy="1705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7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391432" y="922583"/>
            <a:ext cx="4132708" cy="700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8"/>
              </a:lnSpc>
            </a:pPr>
            <a:r>
              <a:rPr lang="en-US" b="true" sz="4060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Book Your Stay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5216710" y="248258"/>
            <a:ext cx="2172160" cy="507742"/>
          </a:xfrm>
          <a:custGeom>
            <a:avLst/>
            <a:gdLst/>
            <a:ahLst/>
            <a:cxnLst/>
            <a:rect r="r" b="b" t="t" l="l"/>
            <a:pathLst>
              <a:path h="507742" w="2172160">
                <a:moveTo>
                  <a:pt x="0" y="0"/>
                </a:moveTo>
                <a:lnTo>
                  <a:pt x="2172160" y="0"/>
                </a:lnTo>
                <a:lnTo>
                  <a:pt x="2172160" y="507742"/>
                </a:lnTo>
                <a:lnTo>
                  <a:pt x="0" y="5077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72120" y="2780503"/>
            <a:ext cx="7216750" cy="20299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16"/>
              </a:lnSpc>
            </a:pPr>
            <a:r>
              <a:rPr lang="en-US" sz="1708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Plan Your Perfect Mountain Escape</a:t>
            </a:r>
          </a:p>
          <a:p>
            <a:pPr algn="ctr">
              <a:lnSpc>
                <a:spcPts val="2716"/>
              </a:lnSpc>
            </a:pPr>
          </a:p>
          <a:p>
            <a:pPr algn="ctr">
              <a:lnSpc>
                <a:spcPts val="2716"/>
              </a:lnSpc>
            </a:pPr>
            <a:r>
              <a:rPr lang="en-US" sz="1708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Choose Aloka Resort Manali, the Best Resort in Manali, for an unforgettable holiday filled with luxury and tranquility.</a:t>
            </a:r>
          </a:p>
          <a:p>
            <a:pPr algn="ctr">
              <a:lnSpc>
                <a:spcPts val="2716"/>
              </a:lnSpc>
            </a:pPr>
            <a:r>
              <a:rPr lang="en-US" sz="1708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Book Now: </a:t>
            </a:r>
            <a:r>
              <a:rPr lang="en-US" b="true" sz="1708">
                <a:solidFill>
                  <a:srgbClr val="7B2013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3" tooltip="https://alokaresortmanali.com"/>
              </a:rPr>
              <a:t>https://alokaresortmanali.com/</a:t>
            </a:r>
          </a:p>
          <a:p>
            <a:pPr algn="ctr">
              <a:lnSpc>
                <a:spcPts val="2716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629853" y="5861620"/>
            <a:ext cx="5875347" cy="17572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96"/>
              </a:lnSpc>
            </a:pPr>
            <a:r>
              <a:rPr lang="en-US" sz="1566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Information </a:t>
            </a:r>
          </a:p>
          <a:p>
            <a:pPr algn="ctr">
              <a:lnSpc>
                <a:spcPts val="2396"/>
              </a:lnSpc>
            </a:pPr>
          </a:p>
          <a:p>
            <a:pPr algn="ctr">
              <a:lnSpc>
                <a:spcPts val="2396"/>
              </a:lnSpc>
            </a:pPr>
            <a:r>
              <a:rPr lang="en-US" b="true" sz="156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15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ctr">
              <a:lnSpc>
                <a:spcPts val="2396"/>
              </a:lnSpc>
            </a:pPr>
            <a:r>
              <a:rPr lang="en-US" b="true" sz="156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15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 +91 98160-76122</a:t>
            </a:r>
          </a:p>
          <a:p>
            <a:pPr algn="ctr">
              <a:lnSpc>
                <a:spcPts val="2396"/>
              </a:lnSpc>
            </a:pPr>
            <a:r>
              <a:rPr lang="en-US" b="true" sz="156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15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15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4" tooltip="mailto:alokaresortmanali@gmail.com"/>
              </a:rPr>
              <a:t>alokaresortmanali@gmail.com</a:t>
            </a:r>
          </a:p>
          <a:p>
            <a:pPr algn="ctr">
              <a:lnSpc>
                <a:spcPts val="2396"/>
              </a:lnSpc>
            </a:pPr>
            <a:r>
              <a:rPr lang="en-US" b="true" sz="156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 </a:t>
            </a:r>
            <a:r>
              <a:rPr lang="en-US" sz="15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:- </a:t>
            </a:r>
            <a:r>
              <a:rPr lang="en-US" sz="15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alokaresortmanali.com"/>
              </a:rPr>
              <a:t>www.alokaresortmanali.com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DAG-juwlQYM</dc:identifier>
  <dcterms:modified xsi:type="dcterms:W3CDTF">2011-08-01T06:04:30Z</dcterms:modified>
  <cp:revision>1</cp:revision>
  <dc:title> Best Resort in Manali</dc:title>
</cp:coreProperties>
</file>