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113000" cy="21374100"/>
  <p:notesSz cx="6858000" cy="9144000"/>
  <p:embeddedFontLst>
    <p:embeddedFont>
      <p:font typeface="Canva Sans Bold" charset="1" panose="020B0803030501040103"/>
      <p:regular r:id="rId10"/>
    </p:embeddedFont>
    <p:embeddedFont>
      <p:font typeface="Canva Sans" charset="1" panose="020B05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sales@digitaloye.com" TargetMode="External" Type="http://schemas.openxmlformats.org/officeDocument/2006/relationships/hyperlink"/><Relationship Id="rId5" Target="http://www.digitaloye.com" TargetMode="External" Type="http://schemas.openxmlformats.org/officeDocument/2006/relationships/hyperlink"/><Relationship Id="rId6" Target="https://www.digitaloye.com" TargetMode="External" Type="http://schemas.openxmlformats.org/officeDocument/2006/relationships/hyperlink"/><Relationship Id="rId7" Target="https://www.digitaloye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mailto:sales@digitaloye.com" TargetMode="External" Type="http://schemas.openxmlformats.org/officeDocument/2006/relationships/hyperlink"/><Relationship Id="rId5" Target="http://www.digitaloye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Relationship Id="rId5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digitaloye.com" TargetMode="External" Type="http://schemas.openxmlformats.org/officeDocument/2006/relationships/hyperlink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Relationship Id="rId5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2C73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003806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442612" y="20136879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08056" y="587007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9306786" y="10534799"/>
            <a:ext cx="4957836" cy="4998408"/>
          </a:xfrm>
          <a:custGeom>
            <a:avLst/>
            <a:gdLst/>
            <a:ahLst/>
            <a:cxnLst/>
            <a:rect r="r" b="b" t="t" l="l"/>
            <a:pathLst>
              <a:path h="4998408" w="4957836">
                <a:moveTo>
                  <a:pt x="0" y="0"/>
                </a:moveTo>
                <a:lnTo>
                  <a:pt x="4957836" y="0"/>
                </a:lnTo>
                <a:lnTo>
                  <a:pt x="4957836" y="4998408"/>
                </a:lnTo>
                <a:lnTo>
                  <a:pt x="0" y="49984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0" y="1539273"/>
            <a:ext cx="9270553" cy="8976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58"/>
              </a:lnSpc>
            </a:pPr>
            <a:r>
              <a:rPr lang="en-US" b="true" sz="56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SEO SERVICES INDIA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60542" y="17037521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://www.digitaloye.com"/>
              </a:rPr>
              <a:t>www.digitaloye.com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426043" y="7042816"/>
            <a:ext cx="14274130" cy="3824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3"/>
              </a:lnSpc>
            </a:pPr>
            <a:r>
              <a:rPr lang="en-US" sz="28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Digitaloye is a leading provider of </a:t>
            </a:r>
            <a:r>
              <a:rPr lang="en-US" b="true" sz="28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digitaloye.com"/>
              </a:rPr>
              <a:t>SEO Services in India</a:t>
            </a:r>
            <a:r>
              <a:rPr lang="en-US" sz="28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helping businesses improve search rankings, drive organic traffic, and grow online. Our data-driven SEO strategies ensure measurable results and long-term success.</a:t>
            </a:r>
          </a:p>
          <a:p>
            <a:pPr algn="ctr">
              <a:lnSpc>
                <a:spcPts val="5173"/>
              </a:lnSpc>
            </a:pPr>
          </a:p>
          <a:p>
            <a:pPr algn="ctr">
              <a:lnSpc>
                <a:spcPts val="5173"/>
              </a:lnSpc>
            </a:pPr>
            <a:r>
              <a:rPr lang="en-US" sz="28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8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Visit: </a:t>
            </a:r>
            <a:r>
              <a:rPr lang="en-US" b="true" sz="28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7" tooltip="https://www.digitaloye.com"/>
              </a:rPr>
              <a:t>https://www.digitaloye.com</a:t>
            </a:r>
          </a:p>
          <a:p>
            <a:pPr algn="ctr">
              <a:lnSpc>
                <a:spcPts val="5173"/>
              </a:lnSpc>
            </a:pPr>
          </a:p>
        </p:txBody>
      </p:sp>
      <p:sp>
        <p:nvSpPr>
          <p:cNvPr name="TextBox 27" id="27"/>
          <p:cNvSpPr txBox="true"/>
          <p:nvPr/>
        </p:nvSpPr>
        <p:spPr>
          <a:xfrm rot="0">
            <a:off x="560542" y="16622633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3083660" y="6257160"/>
            <a:ext cx="8702044" cy="602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3"/>
              </a:lnSpc>
            </a:pPr>
            <a:r>
              <a:rPr lang="en-US" sz="3538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Digitaloye – Your Trusted SEO Partner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003806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E6B0B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08056" y="587007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9270553" y="10385501"/>
            <a:ext cx="5077842" cy="4945521"/>
          </a:xfrm>
          <a:custGeom>
            <a:avLst/>
            <a:gdLst/>
            <a:ahLst/>
            <a:cxnLst/>
            <a:rect r="r" b="b" t="t" l="l"/>
            <a:pathLst>
              <a:path h="4945521" w="5077842">
                <a:moveTo>
                  <a:pt x="0" y="0"/>
                </a:moveTo>
                <a:lnTo>
                  <a:pt x="5077842" y="0"/>
                </a:lnTo>
                <a:lnTo>
                  <a:pt x="5077842" y="4945521"/>
                </a:lnTo>
                <a:lnTo>
                  <a:pt x="0" y="494552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542085" y="782166"/>
            <a:ext cx="8728468" cy="2538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40"/>
              </a:lnSpc>
            </a:pPr>
            <a:r>
              <a:rPr lang="en-US" b="true" sz="5349">
                <a:solidFill>
                  <a:srgbClr val="002C7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 CHOOSE DIGITALOYE FOR SEO SERVICES INDIA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90961" y="6114285"/>
            <a:ext cx="10217382" cy="4679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0"/>
              </a:lnSpc>
            </a:pPr>
            <a:r>
              <a:rPr lang="en-US" sz="2642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Expert SEO Solutions Tailored for Your Business</a:t>
            </a:r>
          </a:p>
          <a:p>
            <a:pPr algn="just">
              <a:lnSpc>
                <a:spcPts val="4650"/>
              </a:lnSpc>
            </a:pP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✔ Professional SEO Services India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White-Hat, Google-Compliant SEO Practices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Customized Strategies for Every Industry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Proven Track Record of Ranking Competitive Keywords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Experienced SEO Professionals &amp; Dedicated Support</a:t>
            </a:r>
          </a:p>
          <a:p>
            <a:pPr algn="just">
              <a:lnSpc>
                <a:spcPts val="4650"/>
              </a:lnSpc>
            </a:pPr>
          </a:p>
        </p:txBody>
      </p:sp>
      <p:sp>
        <p:nvSpPr>
          <p:cNvPr name="TextBox 26" id="26"/>
          <p:cNvSpPr txBox="true"/>
          <p:nvPr/>
        </p:nvSpPr>
        <p:spPr>
          <a:xfrm rot="0">
            <a:off x="790961" y="17550288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08255" y="17615107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://www.digitaloye.com"/>
              </a:rPr>
              <a:t>www.digitaloye.com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003806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E6B0B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08056" y="587007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9157451" y="9921507"/>
            <a:ext cx="5364574" cy="5408474"/>
          </a:xfrm>
          <a:custGeom>
            <a:avLst/>
            <a:gdLst/>
            <a:ahLst/>
            <a:cxnLst/>
            <a:rect r="r" b="b" t="t" l="l"/>
            <a:pathLst>
              <a:path h="5408474" w="5364574">
                <a:moveTo>
                  <a:pt x="0" y="0"/>
                </a:moveTo>
                <a:lnTo>
                  <a:pt x="5364574" y="0"/>
                </a:lnTo>
                <a:lnTo>
                  <a:pt x="5364574" y="5408475"/>
                </a:lnTo>
                <a:lnTo>
                  <a:pt x="0" y="54084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0" y="1473900"/>
            <a:ext cx="9975589" cy="963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3"/>
              </a:lnSpc>
            </a:pPr>
            <a:r>
              <a:rPr lang="en-US" b="true" sz="6113">
                <a:solidFill>
                  <a:srgbClr val="002C7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OUR SEO SERVICES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516750" y="6454705"/>
            <a:ext cx="8942089" cy="4237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3"/>
              </a:lnSpc>
            </a:pPr>
            <a:r>
              <a:rPr lang="en-US" sz="20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Comprehensive SEO Solutions to Boost Your Online Presence</a:t>
            </a:r>
          </a:p>
          <a:p>
            <a:pPr algn="just">
              <a:lnSpc>
                <a:spcPts val="3773"/>
              </a:lnSpc>
            </a:pP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🔹 Keyword Research &amp; Competitor Analysis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🔹 On-Page &amp; Technical SEO Optimization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🔹 High-Quality Link Building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🔹 Local SEO &amp; Google Map Rankings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🔹 Content Marketing &amp; SEO Copywriting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🔹 E-Commerce &amp; Enterprise SEO</a:t>
            </a:r>
          </a:p>
          <a:p>
            <a:pPr algn="just">
              <a:lnSpc>
                <a:spcPts val="3773"/>
              </a:lnSpc>
            </a:pPr>
          </a:p>
        </p:txBody>
      </p:sp>
      <p:sp>
        <p:nvSpPr>
          <p:cNvPr name="TextBox 25" id="25"/>
          <p:cNvSpPr txBox="true"/>
          <p:nvPr/>
        </p:nvSpPr>
        <p:spPr>
          <a:xfrm rot="0">
            <a:off x="790961" y="17550288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790961" y="17952773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://www.digitaloye.com"/>
              </a:rPr>
              <a:t>www.digitaloye.com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945159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E6B0B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9270553" y="241018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768970" y="1137436"/>
            <a:ext cx="8964079" cy="17327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22"/>
              </a:lnSpc>
            </a:pPr>
            <a:r>
              <a:rPr lang="en-US" b="true" sz="5493">
                <a:solidFill>
                  <a:srgbClr val="002C7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GROW YOUR BUSINESS WITH DIGITALOYE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90961" y="6142860"/>
            <a:ext cx="8942089" cy="3761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3"/>
              </a:lnSpc>
            </a:pPr>
            <a:r>
              <a:rPr lang="en-US" sz="20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Partner with India’s Trusted SEO Experts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Maximize visibility, outperform competitors, and grow your brand with Digitaloye SEO Services India.</a:t>
            </a:r>
          </a:p>
          <a:p>
            <a:pPr algn="just">
              <a:lnSpc>
                <a:spcPts val="3773"/>
              </a:lnSpc>
            </a:pP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Increase Rankings | Drive Organic Traffic | Boost ROI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Visit: </a:t>
            </a:r>
            <a:r>
              <a:rPr lang="en-US" b="true" sz="2073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2" tooltip="https://www.digitaloye.com"/>
              </a:rPr>
              <a:t>https://www.digitaloye.com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Start your SEO journey today!</a:t>
            </a:r>
          </a:p>
          <a:p>
            <a:pPr algn="just">
              <a:lnSpc>
                <a:spcPts val="3773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790961" y="17550288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90961" y="17952773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://www.digitaloye.com"/>
              </a:rPr>
              <a:t>www.digitaloye.com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DAGvXZ1WOic</dc:identifier>
  <dcterms:modified xsi:type="dcterms:W3CDTF">2011-08-01T06:04:30Z</dcterms:modified>
  <cp:revision>1</cp:revision>
  <dc:title>SEO Services India</dc:title>
</cp:coreProperties>
</file>