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League Spartan" charset="1" panose="000008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Relationship Id="rId5" Target="https://www.naugramedical.com/medical-training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png" Type="http://schemas.openxmlformats.org/officeDocument/2006/relationships/image"/><Relationship Id="rId4" Target="https://www.naugramedical.com/medical-training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11214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3211" y="-2649182"/>
            <a:ext cx="11215408" cy="8194018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531203" y="11306959"/>
            <a:ext cx="6990822" cy="5173208"/>
          </a:xfrm>
          <a:custGeom>
            <a:avLst/>
            <a:gdLst/>
            <a:ahLst/>
            <a:cxnLst/>
            <a:rect r="r" b="b" t="t" l="l"/>
            <a:pathLst>
              <a:path h="5173208" w="6990822">
                <a:moveTo>
                  <a:pt x="0" y="0"/>
                </a:moveTo>
                <a:lnTo>
                  <a:pt x="6990822" y="0"/>
                </a:lnTo>
                <a:lnTo>
                  <a:pt x="6990822" y="5173208"/>
                </a:lnTo>
                <a:lnTo>
                  <a:pt x="0" y="51732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0" y="456080"/>
            <a:ext cx="10131940" cy="4604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91"/>
              </a:lnSpc>
            </a:pPr>
            <a:r>
              <a:rPr lang="en-US" b="true" sz="52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MEDICAL TRAINING EQUIPMENTS MANUFACTURERS</a:t>
            </a:r>
          </a:p>
          <a:p>
            <a:pPr algn="ctr">
              <a:lnSpc>
                <a:spcPts val="929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0" y="18158915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52727" y="7435392"/>
            <a:ext cx="14576449" cy="37382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65"/>
              </a:lnSpc>
            </a:pPr>
            <a:r>
              <a:rPr lang="en-US" sz="320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a globally recognized brand among </a:t>
            </a:r>
            <a:r>
              <a:rPr lang="en-US" b="true" sz="3203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medical-training-equipments"/>
              </a:rPr>
              <a:t>Medical Training Equipments Manufacturers</a:t>
            </a:r>
            <a:r>
              <a:rPr lang="en-US" sz="320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delivering advanced and reliable solutions for medical education and skill development. With a strong commitment to quality and innovation, NaugraMedicals supports medical colleges, nursing institutes, and training centers worldwide with precision-engineered training equipment.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455742" y="653429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557592" y="-2814852"/>
            <a:ext cx="9721318" cy="7102431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305382" y="17371074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317055" y="369124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421517" y="4460751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779552" y="10794356"/>
            <a:ext cx="6482724" cy="5526522"/>
          </a:xfrm>
          <a:custGeom>
            <a:avLst/>
            <a:gdLst/>
            <a:ahLst/>
            <a:cxnLst/>
            <a:rect r="r" b="b" t="t" l="l"/>
            <a:pathLst>
              <a:path h="5526522" w="6482724">
                <a:moveTo>
                  <a:pt x="0" y="0"/>
                </a:moveTo>
                <a:lnTo>
                  <a:pt x="6482724" y="0"/>
                </a:lnTo>
                <a:lnTo>
                  <a:pt x="6482724" y="5526522"/>
                </a:lnTo>
                <a:lnTo>
                  <a:pt x="0" y="55265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07589" y="554768"/>
            <a:ext cx="8603766" cy="19180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89"/>
              </a:lnSpc>
            </a:pPr>
            <a:r>
              <a:rPr lang="en-US" sz="443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COMPREHENSIVE </a:t>
            </a:r>
          </a:p>
          <a:p>
            <a:pPr algn="ctr">
              <a:lnSpc>
                <a:spcPts val="7889"/>
              </a:lnSpc>
            </a:pPr>
            <a:r>
              <a:rPr lang="en-US" sz="443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TRAINING SOLUTIONS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07589" y="5701367"/>
            <a:ext cx="14214436" cy="46262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94"/>
              </a:lnSpc>
            </a:pPr>
            <a:r>
              <a:rPr lang="en-US" sz="326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As a trusted name in the healthcare education industry, NaugraMedicals offers a wide range of medical training solutions including simulation models, clinical skill trainers, anatomical teaching aids, and practice equipment. These products are designed to enhance hands-on learning, improve accuracy, and ensure safe training for students and professionals.</a:t>
            </a:r>
          </a:p>
          <a:p>
            <a:pPr algn="ctr">
              <a:lnSpc>
                <a:spcPts val="529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796787" y="54289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642507" y="-2724453"/>
            <a:ext cx="10536581" cy="7698065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305382" y="17371074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930167" y="4471900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421517" y="4460751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193703" y="10369979"/>
            <a:ext cx="6336512" cy="6336512"/>
          </a:xfrm>
          <a:custGeom>
            <a:avLst/>
            <a:gdLst/>
            <a:ahLst/>
            <a:cxnLst/>
            <a:rect r="r" b="b" t="t" l="l"/>
            <a:pathLst>
              <a:path h="6336512" w="6336512">
                <a:moveTo>
                  <a:pt x="0" y="0"/>
                </a:moveTo>
                <a:lnTo>
                  <a:pt x="6336513" y="0"/>
                </a:lnTo>
                <a:lnTo>
                  <a:pt x="6336513" y="6336512"/>
                </a:lnTo>
                <a:lnTo>
                  <a:pt x="0" y="63365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-120681" y="490238"/>
            <a:ext cx="10131940" cy="4604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91"/>
              </a:lnSpc>
            </a:pPr>
            <a:r>
              <a:rPr lang="en-US" sz="52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QUALITY, INNOVATION &amp; GLOBAL REACH</a:t>
            </a:r>
          </a:p>
          <a:p>
            <a:pPr algn="ctr">
              <a:lnSpc>
                <a:spcPts val="9291"/>
              </a:lnSpc>
            </a:pPr>
          </a:p>
          <a:p>
            <a:pPr algn="ctr">
              <a:lnSpc>
                <a:spcPts val="929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93638" y="5999076"/>
            <a:ext cx="14812411" cy="41859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34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focuses on international quality standards, durable materials, and realistic designs. As one of the leading manufacturers in the medical training equipment segment, the brand ensures cost-effective solutions without compromising performance, making it a preferred choice for institutions seeking dependable medical education tools.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796787" y="54289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642507" y="-2724453"/>
            <a:ext cx="10536581" cy="7698065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305382" y="17371074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930167" y="4471900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421517" y="4460751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135530" y="10645273"/>
            <a:ext cx="6593645" cy="5785924"/>
          </a:xfrm>
          <a:custGeom>
            <a:avLst/>
            <a:gdLst/>
            <a:ahLst/>
            <a:cxnLst/>
            <a:rect r="r" b="b" t="t" l="l"/>
            <a:pathLst>
              <a:path h="5785924" w="6593645">
                <a:moveTo>
                  <a:pt x="0" y="0"/>
                </a:moveTo>
                <a:lnTo>
                  <a:pt x="6593646" y="0"/>
                </a:lnTo>
                <a:lnTo>
                  <a:pt x="6593646" y="5785924"/>
                </a:lnTo>
                <a:lnTo>
                  <a:pt x="0" y="57859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-120681" y="490238"/>
            <a:ext cx="10131940" cy="2252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91"/>
              </a:lnSpc>
            </a:pPr>
            <a:r>
              <a:rPr lang="en-US" sz="52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EXPLORE OUR MEDICAL TRAINING EQUIPMENTS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93638" y="5989551"/>
            <a:ext cx="14812411" cy="3520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87"/>
              </a:lnSpc>
            </a:pPr>
            <a:r>
              <a:rPr lang="en-US" sz="34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Discover the complete range of high-quality training solutions from NaugraMedicals at</a:t>
            </a:r>
          </a:p>
          <a:p>
            <a:pPr algn="ctr">
              <a:lnSpc>
                <a:spcPts val="5687"/>
              </a:lnSpc>
            </a:pPr>
            <a:r>
              <a:rPr lang="en-US" sz="34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3405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medical-training-equipments"/>
              </a:rPr>
              <a:t>https://www.naugramedical.com/medical-training-equipments</a:t>
            </a:r>
          </a:p>
          <a:p>
            <a:pPr algn="ctr">
              <a:lnSpc>
                <a:spcPts val="5687"/>
              </a:lnSpc>
            </a:pPr>
            <a:r>
              <a:rPr lang="en-US" sz="34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Partner with a reliable manufacturer committed to advancing medical education through innovation, precision, and excellence.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DAGqNbaiySE</dc:identifier>
  <dcterms:modified xsi:type="dcterms:W3CDTF">2011-08-01T06:04:30Z</dcterms:modified>
  <cp:revision>1</cp:revision>
  <dc:title>Medical Training Equipments Manufacturers</dc:title>
</cp:coreProperties>
</file>