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lice Bold" charset="1" panose="00000500000000000000"/>
      <p:regular r:id="rId10"/>
    </p:embeddedFont>
    <p:embeddedFont>
      <p:font typeface="Glacial Indifference" charset="1" panose="00000000000000000000"/>
      <p:regular r:id="rId11"/>
    </p:embeddedFont>
    <p:embeddedFont>
      <p:font typeface="Alice" charset="1" panose="000005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tealogy.in/teacafe-franchise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938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1635854"/>
            <a:ext cx="18288000" cy="6497046"/>
            <a:chOff x="0" y="0"/>
            <a:chExt cx="2833290" cy="100656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006562"/>
            </a:xfrm>
            <a:custGeom>
              <a:avLst/>
              <a:gdLst/>
              <a:ahLst/>
              <a:cxnLst/>
              <a:rect r="r" b="b" t="t" l="l"/>
              <a:pathLst>
                <a:path h="1006562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006562"/>
                  </a:lnTo>
                  <a:lnTo>
                    <a:pt x="0" y="1006562"/>
                  </a:lnTo>
                  <a:close/>
                </a:path>
              </a:pathLst>
            </a:custGeom>
            <a:blipFill>
              <a:blip r:embed="rId2"/>
              <a:stretch>
                <a:fillRect l="0" t="-29070" r="0" b="-2907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301551" y="396533"/>
            <a:ext cx="1118851" cy="584542"/>
          </a:xfrm>
          <a:custGeom>
            <a:avLst/>
            <a:gdLst/>
            <a:ahLst/>
            <a:cxnLst/>
            <a:rect r="r" b="b" t="t" l="l"/>
            <a:pathLst>
              <a:path h="584542" w="1118851">
                <a:moveTo>
                  <a:pt x="0" y="0"/>
                </a:moveTo>
                <a:lnTo>
                  <a:pt x="1118851" y="0"/>
                </a:lnTo>
                <a:lnTo>
                  <a:pt x="1118851" y="584542"/>
                </a:lnTo>
                <a:lnTo>
                  <a:pt x="0" y="58454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621916" y="8567013"/>
            <a:ext cx="4075956" cy="4908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0"/>
              </a:lnSpc>
            </a:pPr>
            <a:r>
              <a:rPr lang="en-US" sz="2800" u="sng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  <a:hlinkClick r:id="rId4" tooltip="https://tealogy.in/teacafe-franchise"/>
              </a:rPr>
              <a:t>Affordable Cafe Franchise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140816" y="280036"/>
            <a:ext cx="2509540" cy="9791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79"/>
              </a:lnSpc>
              <a:spcBef>
                <a:spcPct val="0"/>
              </a:spcBef>
            </a:pPr>
            <a:r>
              <a:rPr lang="en-US" sz="5699">
                <a:solidFill>
                  <a:srgbClr val="FFFFFF"/>
                </a:solidFill>
                <a:latin typeface="Alice Bold"/>
                <a:ea typeface="Alice Bold"/>
                <a:cs typeface="Alice Bold"/>
                <a:sym typeface="Alice Bold"/>
              </a:rPr>
              <a:t>Tealogy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7036054" y="9511030"/>
            <a:ext cx="5247680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Visit - https://tealogy.in/teacafe-franchise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938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7686880"/>
          </a:xfrm>
          <a:custGeom>
            <a:avLst/>
            <a:gdLst/>
            <a:ahLst/>
            <a:cxnLst/>
            <a:rect r="r" b="b" t="t" l="l"/>
            <a:pathLst>
              <a:path h="7686880" w="18288000">
                <a:moveTo>
                  <a:pt x="0" y="0"/>
                </a:moveTo>
                <a:lnTo>
                  <a:pt x="18288000" y="0"/>
                </a:lnTo>
                <a:lnTo>
                  <a:pt x="18288000" y="7686880"/>
                </a:lnTo>
                <a:lnTo>
                  <a:pt x="0" y="76868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5941" r="0" b="-1570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597755"/>
            <a:ext cx="824857" cy="430945"/>
          </a:xfrm>
          <a:custGeom>
            <a:avLst/>
            <a:gdLst/>
            <a:ahLst/>
            <a:cxnLst/>
            <a:rect r="r" b="b" t="t" l="l"/>
            <a:pathLst>
              <a:path h="430945" w="824857">
                <a:moveTo>
                  <a:pt x="0" y="0"/>
                </a:moveTo>
                <a:lnTo>
                  <a:pt x="824857" y="0"/>
                </a:lnTo>
                <a:lnTo>
                  <a:pt x="824857" y="430945"/>
                </a:lnTo>
                <a:lnTo>
                  <a:pt x="0" y="4309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853557" y="8313916"/>
            <a:ext cx="15016938" cy="13176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Tealogy tea cafe franchise offers a proven, affordable business model with support, training, diverse tea-and-snack menu, and strong brand presence for entrepreneurs seeking high ROI in the growing Indian cafe industry.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938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886643"/>
            <a:ext cx="18288000" cy="7548992"/>
          </a:xfrm>
          <a:custGeom>
            <a:avLst/>
            <a:gdLst/>
            <a:ahLst/>
            <a:cxnLst/>
            <a:rect r="r" b="b" t="t" l="l"/>
            <a:pathLst>
              <a:path h="7548992" w="18288000">
                <a:moveTo>
                  <a:pt x="0" y="0"/>
                </a:moveTo>
                <a:lnTo>
                  <a:pt x="18288000" y="0"/>
                </a:lnTo>
                <a:lnTo>
                  <a:pt x="18288000" y="7548991"/>
                </a:lnTo>
                <a:lnTo>
                  <a:pt x="0" y="75489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08" t="-2206" r="0" b="-9241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353438" y="0"/>
            <a:ext cx="1139063" cy="595102"/>
          </a:xfrm>
          <a:custGeom>
            <a:avLst/>
            <a:gdLst/>
            <a:ahLst/>
            <a:cxnLst/>
            <a:rect r="r" b="b" t="t" l="l"/>
            <a:pathLst>
              <a:path h="595102" w="1139063">
                <a:moveTo>
                  <a:pt x="0" y="0"/>
                </a:moveTo>
                <a:lnTo>
                  <a:pt x="1139063" y="0"/>
                </a:lnTo>
                <a:lnTo>
                  <a:pt x="1139063" y="595102"/>
                </a:lnTo>
                <a:lnTo>
                  <a:pt x="0" y="5951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6463087" y="9210675"/>
            <a:ext cx="5194102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Visit - https://tealogy.in/teacafe-franchise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1938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000"/>
            </a:blip>
            <a:stretch>
              <a:fillRect l="0" t="-60977" r="0" b="-907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81295" y="164825"/>
            <a:ext cx="1196203" cy="624955"/>
          </a:xfrm>
          <a:custGeom>
            <a:avLst/>
            <a:gdLst/>
            <a:ahLst/>
            <a:cxnLst/>
            <a:rect r="r" b="b" t="t" l="l"/>
            <a:pathLst>
              <a:path h="624955" w="1196203">
                <a:moveTo>
                  <a:pt x="0" y="0"/>
                </a:moveTo>
                <a:lnTo>
                  <a:pt x="1196203" y="0"/>
                </a:lnTo>
                <a:lnTo>
                  <a:pt x="1196203" y="624956"/>
                </a:lnTo>
                <a:lnTo>
                  <a:pt x="0" y="6249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595795" y="3403274"/>
            <a:ext cx="9096409" cy="738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20"/>
              </a:lnSpc>
            </a:pPr>
            <a:r>
              <a:rPr lang="en-US" sz="4300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</a:rPr>
              <a:t>Thank You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6460748" y="4375696"/>
            <a:ext cx="6137970" cy="448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26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Visit - https://tealogy.in/teacafe-franchise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DAGp9eevRjw</dc:identifier>
  <dcterms:modified xsi:type="dcterms:W3CDTF">2011-08-01T06:04:30Z</dcterms:modified>
  <cp:revision>1</cp:revision>
  <dc:title>Affordable Cafe Franchise</dc:title>
</cp:coreProperties>
</file>