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Canva Sans" charset="1" panose="020B0503030501040103"/>
      <p:regular r:id="rId11"/>
    </p:embeddedFont>
    <p:embeddedFont>
      <p:font typeface="Higuen Elegant Serif" charset="1" panose="00000000000000000000"/>
      <p:regular r:id="rId12"/>
    </p:embeddedFont>
    <p:embeddedFont>
      <p:font typeface="Lora" charset="1" panose="00000500000000000000"/>
      <p:regular r:id="rId13"/>
    </p:embeddedFont>
    <p:embeddedFont>
      <p:font typeface="Canva Sans Bold" charset="1" panose="020B0803030501040103"/>
      <p:regular r:id="rId14"/>
    </p:embeddedFont>
    <p:embeddedFont>
      <p:font typeface="Lora Bold" charset="1" panose="00000800000000000000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png" Type="http://schemas.openxmlformats.org/officeDocument/2006/relationships/image"/><Relationship Id="rId4" Target="../media/image3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Relationship Id="rId3" Target="../media/image7.png" Type="http://schemas.openxmlformats.org/officeDocument/2006/relationships/image"/><Relationship Id="rId4" Target="../media/image3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8.png" Type="http://schemas.openxmlformats.org/officeDocument/2006/relationships/image"/><Relationship Id="rId4" Target="../media/image3.png" Type="http://schemas.openxmlformats.org/officeDocument/2006/relationships/image"/><Relationship Id="rId5" Target="https://alokaresortmanali.com" TargetMode="External" Type="http://schemas.openxmlformats.org/officeDocument/2006/relationships/hyperlink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mailto:alokaresortmanali@gmail.com" TargetMode="External" Type="http://schemas.openxmlformats.org/officeDocument/2006/relationships/hyperlink"/><Relationship Id="rId3" Target="https://alokaresortmanali.com" TargetMode="External" Type="http://schemas.openxmlformats.org/officeDocument/2006/relationships/hyperlink"/><Relationship Id="rId4" Target="../media/image3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C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642760">
            <a:off x="9537286" y="5203317"/>
            <a:ext cx="4669309" cy="4669309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-709417">
            <a:off x="4618446" y="5200641"/>
            <a:ext cx="4920593" cy="4920593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3"/>
              <a:stretch>
                <a:fillRect l="-38888" t="0" r="-38888" b="0"/>
              </a:stretch>
            </a:blipFill>
          </p:spPr>
        </p:sp>
      </p:grpSp>
      <p:sp>
        <p:nvSpPr>
          <p:cNvPr name="AutoShape 6" id="6"/>
          <p:cNvSpPr/>
          <p:nvPr/>
        </p:nvSpPr>
        <p:spPr>
          <a:xfrm flipV="true">
            <a:off x="1449706" y="1897380"/>
            <a:ext cx="0" cy="6492240"/>
          </a:xfrm>
          <a:prstGeom prst="line">
            <a:avLst/>
          </a:prstGeom>
          <a:ln cap="flat" w="19050">
            <a:solidFill>
              <a:srgbClr val="CFAF83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7" id="7"/>
          <p:cNvSpPr/>
          <p:nvPr/>
        </p:nvSpPr>
        <p:spPr>
          <a:xfrm flipV="true">
            <a:off x="16995838" y="1897380"/>
            <a:ext cx="0" cy="6492240"/>
          </a:xfrm>
          <a:prstGeom prst="line">
            <a:avLst/>
          </a:prstGeom>
          <a:ln cap="flat" w="19050">
            <a:solidFill>
              <a:srgbClr val="CFAF83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8" id="8"/>
          <p:cNvSpPr/>
          <p:nvPr/>
        </p:nvSpPr>
        <p:spPr>
          <a:xfrm flipH="false" flipV="false" rot="0">
            <a:off x="258054" y="0"/>
            <a:ext cx="5814942" cy="1359243"/>
          </a:xfrm>
          <a:custGeom>
            <a:avLst/>
            <a:gdLst/>
            <a:ahLst/>
            <a:cxnLst/>
            <a:rect r="r" b="b" t="t" l="l"/>
            <a:pathLst>
              <a:path h="1359243" w="5814942">
                <a:moveTo>
                  <a:pt x="0" y="0"/>
                </a:moveTo>
                <a:lnTo>
                  <a:pt x="5814942" y="0"/>
                </a:lnTo>
                <a:lnTo>
                  <a:pt x="5814942" y="1359243"/>
                </a:lnTo>
                <a:lnTo>
                  <a:pt x="0" y="135924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3974320" y="1330668"/>
            <a:ext cx="11472118" cy="17025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76"/>
              </a:lnSpc>
            </a:pPr>
            <a:r>
              <a:rPr lang="en-US" sz="542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LUXURY RESORTS IN MANALI</a:t>
            </a:r>
          </a:p>
          <a:p>
            <a:pPr algn="ctr">
              <a:lnSpc>
                <a:spcPts val="6776"/>
              </a:lnSpc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C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2929760" y="1353778"/>
            <a:ext cx="4329540" cy="4676775"/>
            <a:chOff x="0" y="0"/>
            <a:chExt cx="549219" cy="59326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549219" cy="593267"/>
            </a:xfrm>
            <a:custGeom>
              <a:avLst/>
              <a:gdLst/>
              <a:ahLst/>
              <a:cxnLst/>
              <a:rect r="r" b="b" t="t" l="l"/>
              <a:pathLst>
                <a:path h="593267" w="549219">
                  <a:moveTo>
                    <a:pt x="0" y="0"/>
                  </a:moveTo>
                  <a:lnTo>
                    <a:pt x="549219" y="0"/>
                  </a:lnTo>
                  <a:lnTo>
                    <a:pt x="549219" y="593267"/>
                  </a:lnTo>
                  <a:lnTo>
                    <a:pt x="0" y="593267"/>
                  </a:lnTo>
                  <a:close/>
                </a:path>
              </a:pathLst>
            </a:custGeom>
            <a:blipFill>
              <a:blip r:embed="rId2"/>
              <a:stretch>
                <a:fillRect l="-46017" t="0" r="-46017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2087347" y="6297436"/>
            <a:ext cx="5171953" cy="2734563"/>
            <a:chOff x="0" y="0"/>
            <a:chExt cx="996505" cy="526881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996505" cy="526881"/>
            </a:xfrm>
            <a:custGeom>
              <a:avLst/>
              <a:gdLst/>
              <a:ahLst/>
              <a:cxnLst/>
              <a:rect r="r" b="b" t="t" l="l"/>
              <a:pathLst>
                <a:path h="526881" w="996505">
                  <a:moveTo>
                    <a:pt x="0" y="0"/>
                  </a:moveTo>
                  <a:lnTo>
                    <a:pt x="996505" y="0"/>
                  </a:lnTo>
                  <a:lnTo>
                    <a:pt x="996505" y="526881"/>
                  </a:lnTo>
                  <a:lnTo>
                    <a:pt x="0" y="526881"/>
                  </a:lnTo>
                  <a:close/>
                </a:path>
              </a:pathLst>
            </a:custGeom>
            <a:blipFill>
              <a:blip r:embed="rId3"/>
              <a:stretch>
                <a:fillRect l="0" t="-63409" r="0" b="-63409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0" y="95590"/>
            <a:ext cx="3991913" cy="933110"/>
          </a:xfrm>
          <a:custGeom>
            <a:avLst/>
            <a:gdLst/>
            <a:ahLst/>
            <a:cxnLst/>
            <a:rect r="r" b="b" t="t" l="l"/>
            <a:pathLst>
              <a:path h="933110" w="3991913">
                <a:moveTo>
                  <a:pt x="0" y="0"/>
                </a:moveTo>
                <a:lnTo>
                  <a:pt x="3991913" y="0"/>
                </a:lnTo>
                <a:lnTo>
                  <a:pt x="3991913" y="933110"/>
                </a:lnTo>
                <a:lnTo>
                  <a:pt x="0" y="93311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5327839" y="303382"/>
            <a:ext cx="5103594" cy="6508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31"/>
              </a:lnSpc>
            </a:pPr>
            <a:r>
              <a:rPr lang="en-US" sz="5145">
                <a:solidFill>
                  <a:srgbClr val="343F5B"/>
                </a:solidFill>
                <a:latin typeface="Higuen Elegant Serif"/>
                <a:ea typeface="Higuen Elegant Serif"/>
                <a:cs typeface="Higuen Elegant Serif"/>
                <a:sym typeface="Higuen Elegant Serif"/>
              </a:rPr>
              <a:t>INTRODUCTION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643554" y="4766686"/>
            <a:ext cx="10207188" cy="29567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64"/>
              </a:lnSpc>
            </a:pPr>
            <a:r>
              <a:rPr lang="en-US" sz="2996">
                <a:solidFill>
                  <a:srgbClr val="000000"/>
                </a:solidFill>
                <a:latin typeface="Lora"/>
                <a:ea typeface="Lora"/>
                <a:cs typeface="Lora"/>
                <a:sym typeface="Lora"/>
              </a:rPr>
              <a:t>AlokaResort offers a serene escape amidst the snow-capped peaks of Manali. Experience refined rooms, modern amenities, and warm hospitality at AlokaResort. Perfect for families, couples, and leisure travelers seeking comfort and style.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836127" y="2041860"/>
            <a:ext cx="9822042" cy="6153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44"/>
              </a:lnSpc>
            </a:pPr>
            <a:r>
              <a:rPr lang="en-US" b="true" sz="3603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AlokaResort – Premium Mountain Luxury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C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3357418" y="87553"/>
            <a:ext cx="4541034" cy="5663019"/>
            <a:chOff x="0" y="0"/>
            <a:chExt cx="549219" cy="68491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549219" cy="684918"/>
            </a:xfrm>
            <a:custGeom>
              <a:avLst/>
              <a:gdLst/>
              <a:ahLst/>
              <a:cxnLst/>
              <a:rect r="r" b="b" t="t" l="l"/>
              <a:pathLst>
                <a:path h="684918" w="549219">
                  <a:moveTo>
                    <a:pt x="0" y="0"/>
                  </a:moveTo>
                  <a:lnTo>
                    <a:pt x="549219" y="0"/>
                  </a:lnTo>
                  <a:lnTo>
                    <a:pt x="549219" y="684918"/>
                  </a:lnTo>
                  <a:lnTo>
                    <a:pt x="0" y="684918"/>
                  </a:lnTo>
                  <a:close/>
                </a:path>
              </a:pathLst>
            </a:custGeom>
            <a:blipFill>
              <a:blip r:embed="rId2"/>
              <a:stretch>
                <a:fillRect l="-60851" t="0" r="-60851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3412878" y="6050846"/>
            <a:ext cx="4485575" cy="4677547"/>
            <a:chOff x="0" y="0"/>
            <a:chExt cx="630682" cy="657673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30682" cy="657674"/>
            </a:xfrm>
            <a:custGeom>
              <a:avLst/>
              <a:gdLst/>
              <a:ahLst/>
              <a:cxnLst/>
              <a:rect r="r" b="b" t="t" l="l"/>
              <a:pathLst>
                <a:path h="657674" w="630682">
                  <a:moveTo>
                    <a:pt x="0" y="0"/>
                  </a:moveTo>
                  <a:lnTo>
                    <a:pt x="630682" y="0"/>
                  </a:lnTo>
                  <a:lnTo>
                    <a:pt x="630682" y="657674"/>
                  </a:lnTo>
                  <a:lnTo>
                    <a:pt x="0" y="657674"/>
                  </a:lnTo>
                  <a:close/>
                </a:path>
              </a:pathLst>
            </a:custGeom>
            <a:blipFill>
              <a:blip r:embed="rId3"/>
              <a:stretch>
                <a:fillRect l="-42693" t="0" r="-42693" b="0"/>
              </a:stretch>
            </a:blipFill>
          </p:spPr>
        </p:sp>
      </p:grpSp>
      <p:sp>
        <p:nvSpPr>
          <p:cNvPr name="AutoShape 6" id="6"/>
          <p:cNvSpPr/>
          <p:nvPr/>
        </p:nvSpPr>
        <p:spPr>
          <a:xfrm flipV="true">
            <a:off x="1019175" y="1897380"/>
            <a:ext cx="0" cy="6492240"/>
          </a:xfrm>
          <a:prstGeom prst="line">
            <a:avLst/>
          </a:prstGeom>
          <a:ln cap="flat" w="19050">
            <a:solidFill>
              <a:srgbClr val="CFAF83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7" id="7"/>
          <p:cNvSpPr/>
          <p:nvPr/>
        </p:nvSpPr>
        <p:spPr>
          <a:xfrm flipH="false" flipV="false" rot="0">
            <a:off x="335447" y="87553"/>
            <a:ext cx="3223026" cy="753382"/>
          </a:xfrm>
          <a:custGeom>
            <a:avLst/>
            <a:gdLst/>
            <a:ahLst/>
            <a:cxnLst/>
            <a:rect r="r" b="b" t="t" l="l"/>
            <a:pathLst>
              <a:path h="753382" w="3223026">
                <a:moveTo>
                  <a:pt x="0" y="0"/>
                </a:moveTo>
                <a:lnTo>
                  <a:pt x="3223026" y="0"/>
                </a:lnTo>
                <a:lnTo>
                  <a:pt x="3223026" y="753382"/>
                </a:lnTo>
                <a:lnTo>
                  <a:pt x="0" y="75338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418758" y="1558351"/>
            <a:ext cx="9441203" cy="6685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242"/>
              </a:lnSpc>
            </a:pPr>
            <a:r>
              <a:rPr lang="en-US" sz="4368">
                <a:solidFill>
                  <a:srgbClr val="343F5B"/>
                </a:solidFill>
                <a:latin typeface="Canva Sans"/>
                <a:ea typeface="Canva Sans"/>
                <a:cs typeface="Canva Sans"/>
                <a:sym typeface="Canva Sans"/>
              </a:rPr>
              <a:t>EXPERIENCES &amp; AMENITIES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946960" y="4109852"/>
            <a:ext cx="10057487" cy="29123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66"/>
              </a:lnSpc>
            </a:pPr>
            <a:r>
              <a:rPr lang="en-US" sz="2811">
                <a:solidFill>
                  <a:srgbClr val="343F5B"/>
                </a:solidFill>
                <a:latin typeface="Lora"/>
                <a:ea typeface="Lora"/>
                <a:cs typeface="Lora"/>
                <a:sym typeface="Lora"/>
              </a:rPr>
              <a:t>Relax in elegantly designed rooms, enjoy fine dining, and rejuvenate at wellness spaces. AlokaResort provides adventure activities, cozy evenings, and mountain-facing sit-outs. Personalized service ensures a memorable stay in one of the most sought-after luxury resorts in Manali.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C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3357418" y="87553"/>
            <a:ext cx="4541034" cy="5663019"/>
            <a:chOff x="0" y="0"/>
            <a:chExt cx="549219" cy="68491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549219" cy="684918"/>
            </a:xfrm>
            <a:custGeom>
              <a:avLst/>
              <a:gdLst/>
              <a:ahLst/>
              <a:cxnLst/>
              <a:rect r="r" b="b" t="t" l="l"/>
              <a:pathLst>
                <a:path h="684918" w="549219">
                  <a:moveTo>
                    <a:pt x="0" y="0"/>
                  </a:moveTo>
                  <a:lnTo>
                    <a:pt x="549219" y="0"/>
                  </a:lnTo>
                  <a:lnTo>
                    <a:pt x="549219" y="684918"/>
                  </a:lnTo>
                  <a:lnTo>
                    <a:pt x="0" y="684918"/>
                  </a:lnTo>
                  <a:close/>
                </a:path>
              </a:pathLst>
            </a:custGeom>
            <a:blipFill>
              <a:blip r:embed="rId2"/>
              <a:stretch>
                <a:fillRect l="-12353" t="0" r="-12353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3412878" y="6050846"/>
            <a:ext cx="4485575" cy="4677547"/>
            <a:chOff x="0" y="0"/>
            <a:chExt cx="630682" cy="657673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30682" cy="657674"/>
            </a:xfrm>
            <a:custGeom>
              <a:avLst/>
              <a:gdLst/>
              <a:ahLst/>
              <a:cxnLst/>
              <a:rect r="r" b="b" t="t" l="l"/>
              <a:pathLst>
                <a:path h="657674" w="630682">
                  <a:moveTo>
                    <a:pt x="0" y="0"/>
                  </a:moveTo>
                  <a:lnTo>
                    <a:pt x="630682" y="0"/>
                  </a:lnTo>
                  <a:lnTo>
                    <a:pt x="630682" y="657674"/>
                  </a:lnTo>
                  <a:lnTo>
                    <a:pt x="0" y="657674"/>
                  </a:lnTo>
                  <a:close/>
                </a:path>
              </a:pathLst>
            </a:custGeom>
            <a:blipFill>
              <a:blip r:embed="rId3"/>
              <a:stretch>
                <a:fillRect l="-42693" t="0" r="-42693" b="0"/>
              </a:stretch>
            </a:blipFill>
          </p:spPr>
        </p:sp>
      </p:grpSp>
      <p:sp>
        <p:nvSpPr>
          <p:cNvPr name="AutoShape 6" id="6"/>
          <p:cNvSpPr/>
          <p:nvPr/>
        </p:nvSpPr>
        <p:spPr>
          <a:xfrm flipV="true">
            <a:off x="1019175" y="1897380"/>
            <a:ext cx="0" cy="6492240"/>
          </a:xfrm>
          <a:prstGeom prst="line">
            <a:avLst/>
          </a:prstGeom>
          <a:ln cap="flat" w="19050">
            <a:solidFill>
              <a:srgbClr val="CFAF83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7" id="7"/>
          <p:cNvSpPr/>
          <p:nvPr/>
        </p:nvSpPr>
        <p:spPr>
          <a:xfrm flipH="false" flipV="false" rot="0">
            <a:off x="335447" y="87553"/>
            <a:ext cx="3223026" cy="753382"/>
          </a:xfrm>
          <a:custGeom>
            <a:avLst/>
            <a:gdLst/>
            <a:ahLst/>
            <a:cxnLst/>
            <a:rect r="r" b="b" t="t" l="l"/>
            <a:pathLst>
              <a:path h="753382" w="3223026">
                <a:moveTo>
                  <a:pt x="0" y="0"/>
                </a:moveTo>
                <a:lnTo>
                  <a:pt x="3223026" y="0"/>
                </a:lnTo>
                <a:lnTo>
                  <a:pt x="3223026" y="753382"/>
                </a:lnTo>
                <a:lnTo>
                  <a:pt x="0" y="75338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418758" y="1558351"/>
            <a:ext cx="9441203" cy="6685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242"/>
              </a:lnSpc>
            </a:pPr>
            <a:r>
              <a:rPr lang="en-US" sz="4368">
                <a:solidFill>
                  <a:srgbClr val="343F5B"/>
                </a:solidFill>
                <a:latin typeface="Canva Sans"/>
                <a:ea typeface="Canva Sans"/>
                <a:cs typeface="Canva Sans"/>
                <a:sym typeface="Canva Sans"/>
              </a:rPr>
              <a:t>WHY CHOOSE ALOKARESORT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418758" y="3830313"/>
            <a:ext cx="10057487" cy="29123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666"/>
              </a:lnSpc>
            </a:pPr>
            <a:r>
              <a:rPr lang="en-US" sz="2811">
                <a:solidFill>
                  <a:srgbClr val="343F5B"/>
                </a:solidFill>
                <a:latin typeface="Lora"/>
                <a:ea typeface="Lora"/>
                <a:cs typeface="Lora"/>
                <a:sym typeface="Lora"/>
              </a:rPr>
              <a:t>AlokaResort delivers unmatched luxury, personalized service, and peaceful surroundings. Indulge in the perfect combination of nature, comfort, and style at this premier destination. Visit </a:t>
            </a:r>
            <a:r>
              <a:rPr lang="en-US" b="true" sz="2811">
                <a:solidFill>
                  <a:srgbClr val="6A2D0E"/>
                </a:solidFill>
                <a:latin typeface="Lora Bold"/>
                <a:ea typeface="Lora Bold"/>
                <a:cs typeface="Lora Bold"/>
                <a:sym typeface="Lora Bold"/>
                <a:hlinkClick r:id="rId5" tooltip="https://alokaresortmanali.com"/>
              </a:rPr>
              <a:t>https://alokaresortmanali.com/</a:t>
            </a:r>
            <a:r>
              <a:rPr lang="en-US" sz="2811">
                <a:solidFill>
                  <a:srgbClr val="343F5B"/>
                </a:solidFill>
                <a:latin typeface="Lora"/>
                <a:ea typeface="Lora"/>
                <a:cs typeface="Lora"/>
                <a:sym typeface="Lora"/>
              </a:rPr>
              <a:t> to plan your next escape to the Himalayas.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C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6808503" y="424039"/>
            <a:ext cx="6446821" cy="9568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88"/>
              </a:lnSpc>
            </a:pPr>
            <a:r>
              <a:rPr lang="en-US" sz="7765">
                <a:solidFill>
                  <a:srgbClr val="343F5B"/>
                </a:solidFill>
                <a:latin typeface="Higuen Elegant Serif"/>
                <a:ea typeface="Higuen Elegant Serif"/>
                <a:cs typeface="Higuen Elegant Serif"/>
                <a:sym typeface="Higuen Elegant Serif"/>
              </a:rPr>
              <a:t>THANK YOU</a:t>
            </a:r>
          </a:p>
        </p:txBody>
      </p:sp>
      <p:sp>
        <p:nvSpPr>
          <p:cNvPr name="AutoShape 3" id="3"/>
          <p:cNvSpPr/>
          <p:nvPr/>
        </p:nvSpPr>
        <p:spPr>
          <a:xfrm flipV="true">
            <a:off x="1429767" y="792916"/>
            <a:ext cx="0" cy="7863433"/>
          </a:xfrm>
          <a:prstGeom prst="line">
            <a:avLst/>
          </a:prstGeom>
          <a:ln cap="flat" w="19050">
            <a:solidFill>
              <a:srgbClr val="CFAF83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4" id="4"/>
          <p:cNvSpPr txBox="true"/>
          <p:nvPr/>
        </p:nvSpPr>
        <p:spPr>
          <a:xfrm rot="0">
            <a:off x="3523931" y="2932025"/>
            <a:ext cx="11626132" cy="44861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46"/>
              </a:lnSpc>
            </a:pPr>
            <a:r>
              <a:rPr lang="en-US" sz="3100" b="true">
                <a:solidFill>
                  <a:srgbClr val="343F5B"/>
                </a:solidFill>
                <a:latin typeface="Lora Bold"/>
                <a:ea typeface="Lora Bold"/>
                <a:cs typeface="Lora Bold"/>
                <a:sym typeface="Lora Bold"/>
              </a:rPr>
              <a:t>Contact Information </a:t>
            </a:r>
          </a:p>
          <a:p>
            <a:pPr algn="ctr">
              <a:lnSpc>
                <a:spcPts val="5146"/>
              </a:lnSpc>
            </a:pPr>
          </a:p>
          <a:p>
            <a:pPr algn="ctr">
              <a:lnSpc>
                <a:spcPts val="5146"/>
              </a:lnSpc>
            </a:pPr>
            <a:r>
              <a:rPr lang="en-US" sz="3100" b="true">
                <a:solidFill>
                  <a:srgbClr val="343F5B"/>
                </a:solidFill>
                <a:latin typeface="Lora Bold"/>
                <a:ea typeface="Lora Bold"/>
                <a:cs typeface="Lora Bold"/>
                <a:sym typeface="Lora Bold"/>
              </a:rPr>
              <a:t>Address</a:t>
            </a:r>
            <a:r>
              <a:rPr lang="en-US" sz="3100">
                <a:solidFill>
                  <a:srgbClr val="343F5B"/>
                </a:solidFill>
                <a:latin typeface="Lora"/>
                <a:ea typeface="Lora"/>
                <a:cs typeface="Lora"/>
                <a:sym typeface="Lora"/>
              </a:rPr>
              <a:t> :- Chadyari Tehsil Manali Distt Kullu H.P 175131 INDIA</a:t>
            </a:r>
          </a:p>
          <a:p>
            <a:pPr algn="ctr">
              <a:lnSpc>
                <a:spcPts val="5146"/>
              </a:lnSpc>
            </a:pPr>
            <a:r>
              <a:rPr lang="en-US" sz="3100">
                <a:solidFill>
                  <a:srgbClr val="343F5B"/>
                </a:solidFill>
                <a:latin typeface="Lora"/>
                <a:ea typeface="Lora"/>
                <a:cs typeface="Lora"/>
                <a:sym typeface="Lora"/>
              </a:rPr>
              <a:t>Phone No. +91 98160-76122</a:t>
            </a:r>
          </a:p>
          <a:p>
            <a:pPr algn="ctr">
              <a:lnSpc>
                <a:spcPts val="5146"/>
              </a:lnSpc>
            </a:pPr>
            <a:r>
              <a:rPr lang="en-US" sz="3100" b="true">
                <a:solidFill>
                  <a:srgbClr val="343F5B"/>
                </a:solidFill>
                <a:latin typeface="Lora Bold"/>
                <a:ea typeface="Lora Bold"/>
                <a:cs typeface="Lora Bold"/>
                <a:sym typeface="Lora Bold"/>
              </a:rPr>
              <a:t>E-mail us </a:t>
            </a:r>
            <a:r>
              <a:rPr lang="en-US" sz="3100">
                <a:solidFill>
                  <a:srgbClr val="343F5B"/>
                </a:solidFill>
                <a:latin typeface="Lora"/>
                <a:ea typeface="Lora"/>
                <a:cs typeface="Lora"/>
                <a:sym typeface="Lora"/>
              </a:rPr>
              <a:t>:- </a:t>
            </a:r>
            <a:r>
              <a:rPr lang="en-US" sz="3100">
                <a:solidFill>
                  <a:srgbClr val="343F5B"/>
                </a:solidFill>
                <a:latin typeface="Lora"/>
                <a:ea typeface="Lora"/>
                <a:cs typeface="Lora"/>
                <a:sym typeface="Lora"/>
                <a:hlinkClick r:id="rId2" tooltip="mailto:alokaresortmanali@gmail.com"/>
              </a:rPr>
              <a:t>alokaresortmanali@gmail.com</a:t>
            </a:r>
          </a:p>
          <a:p>
            <a:pPr algn="ctr">
              <a:lnSpc>
                <a:spcPts val="5146"/>
              </a:lnSpc>
            </a:pPr>
            <a:r>
              <a:rPr lang="en-US" sz="3100" b="true">
                <a:solidFill>
                  <a:srgbClr val="343F5B"/>
                </a:solidFill>
                <a:latin typeface="Lora Bold"/>
                <a:ea typeface="Lora Bold"/>
                <a:cs typeface="Lora Bold"/>
                <a:sym typeface="Lora Bold"/>
              </a:rPr>
              <a:t>Website</a:t>
            </a:r>
            <a:r>
              <a:rPr lang="en-US" sz="3100">
                <a:solidFill>
                  <a:srgbClr val="343F5B"/>
                </a:solidFill>
                <a:latin typeface="Lora"/>
                <a:ea typeface="Lora"/>
                <a:cs typeface="Lora"/>
                <a:sym typeface="Lora"/>
              </a:rPr>
              <a:t> :- </a:t>
            </a:r>
            <a:r>
              <a:rPr lang="en-US" sz="3100">
                <a:solidFill>
                  <a:srgbClr val="343F5B"/>
                </a:solidFill>
                <a:latin typeface="Lora"/>
                <a:ea typeface="Lora"/>
                <a:cs typeface="Lora"/>
                <a:sym typeface="Lora"/>
                <a:hlinkClick r:id="rId3" tooltip="https://alokaresortmanali.com"/>
              </a:rPr>
              <a:t>www.alokaresortmanali.com</a:t>
            </a:r>
          </a:p>
          <a:p>
            <a:pPr algn="ctr">
              <a:lnSpc>
                <a:spcPts val="5146"/>
              </a:lnSpc>
            </a:pP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335447" y="87553"/>
            <a:ext cx="3223026" cy="753382"/>
          </a:xfrm>
          <a:custGeom>
            <a:avLst/>
            <a:gdLst/>
            <a:ahLst/>
            <a:cxnLst/>
            <a:rect r="r" b="b" t="t" l="l"/>
            <a:pathLst>
              <a:path h="753382" w="3223026">
                <a:moveTo>
                  <a:pt x="0" y="0"/>
                </a:moveTo>
                <a:lnTo>
                  <a:pt x="3223026" y="0"/>
                </a:lnTo>
                <a:lnTo>
                  <a:pt x="3223026" y="753382"/>
                </a:lnTo>
                <a:lnTo>
                  <a:pt x="0" y="75338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DAG2B6zxr-w</dc:identifier>
  <dcterms:modified xsi:type="dcterms:W3CDTF">2011-08-01T06:04:30Z</dcterms:modified>
  <cp:revision>1</cp:revision>
  <dc:title>Luxury Resorts in Manali</dc:title>
</cp:coreProperties>
</file>