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</p:sldIdLst>
  <p:sldSz cx="7556500" cy="10693400"/>
  <p:notesSz cx="6858000" cy="9144000"/>
  <p:embeddedFontLst>
    <p:embeddedFont>
      <p:font typeface="Telegraf Bold" charset="1" panose="00000800000000000000"/>
      <p:regular r:id="rId10"/>
    </p:embeddedFont>
    <p:embeddedFont>
      <p:font typeface="Inter" charset="1" panose="020B0502030000000004"/>
      <p:regular r:id="rId11"/>
    </p:embeddedFont>
    <p:embeddedFont>
      <p:font typeface="Canva Sans" charset="1" panose="020B0503030501040103"/>
      <p:regular r:id="rId12"/>
    </p:embeddedFont>
    <p:embeddedFont>
      <p:font typeface="Canva Sans Bold" charset="1" panose="020B0803030501040103"/>
      <p:regular r:id="rId1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Relationship Id="rId6" Target="https://www.travipro.com/travel-website-development.html" TargetMode="External" Type="http://schemas.openxmlformats.org/officeDocument/2006/relationships/hyperlink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png" Type="http://schemas.openxmlformats.org/officeDocument/2006/relationships/image"/><Relationship Id="rId3" Target="../media/image6.svg" Type="http://schemas.openxmlformats.org/officeDocument/2006/relationships/image"/><Relationship Id="rId4" Target="../media/image7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png" Type="http://schemas.openxmlformats.org/officeDocument/2006/relationships/image"/><Relationship Id="rId3" Target="../media/image6.svg" Type="http://schemas.openxmlformats.org/officeDocument/2006/relationships/image"/><Relationship Id="rId4" Target="../media/image8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9.png" Type="http://schemas.openxmlformats.org/officeDocument/2006/relationships/image"/><Relationship Id="rId3" Target="https://www.travipro.com/car-rental-system.html" TargetMode="External" Type="http://schemas.openxmlformats.org/officeDocument/2006/relationships/hyperlink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DEE3E5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>
            <a:off x="756000" y="8997935"/>
            <a:ext cx="3997398" cy="0"/>
          </a:xfrm>
          <a:prstGeom prst="line">
            <a:avLst/>
          </a:prstGeom>
          <a:ln cap="flat" w="9525">
            <a:solidFill>
              <a:srgbClr val="021C5D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3" id="3"/>
          <p:cNvSpPr/>
          <p:nvPr/>
        </p:nvSpPr>
        <p:spPr>
          <a:xfrm flipH="false" flipV="false" rot="2084484">
            <a:off x="5258775" y="-190845"/>
            <a:ext cx="3768013" cy="1342355"/>
          </a:xfrm>
          <a:custGeom>
            <a:avLst/>
            <a:gdLst/>
            <a:ahLst/>
            <a:cxnLst/>
            <a:rect r="r" b="b" t="t" l="l"/>
            <a:pathLst>
              <a:path h="1342355" w="3768013">
                <a:moveTo>
                  <a:pt x="0" y="0"/>
                </a:moveTo>
                <a:lnTo>
                  <a:pt x="3768014" y="0"/>
                </a:lnTo>
                <a:lnTo>
                  <a:pt x="3768014" y="1342354"/>
                </a:lnTo>
                <a:lnTo>
                  <a:pt x="0" y="134235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20393" y="193475"/>
            <a:ext cx="2032589" cy="573715"/>
          </a:xfrm>
          <a:custGeom>
            <a:avLst/>
            <a:gdLst/>
            <a:ahLst/>
            <a:cxnLst/>
            <a:rect r="r" b="b" t="t" l="l"/>
            <a:pathLst>
              <a:path h="573715" w="2032589">
                <a:moveTo>
                  <a:pt x="0" y="0"/>
                </a:moveTo>
                <a:lnTo>
                  <a:pt x="2032589" y="0"/>
                </a:lnTo>
                <a:lnTo>
                  <a:pt x="2032589" y="573714"/>
                </a:lnTo>
                <a:lnTo>
                  <a:pt x="0" y="57371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2780494" y="1065723"/>
            <a:ext cx="4451677" cy="3300620"/>
          </a:xfrm>
          <a:custGeom>
            <a:avLst/>
            <a:gdLst/>
            <a:ahLst/>
            <a:cxnLst/>
            <a:rect r="r" b="b" t="t" l="l"/>
            <a:pathLst>
              <a:path h="3300620" w="4451677">
                <a:moveTo>
                  <a:pt x="0" y="0"/>
                </a:moveTo>
                <a:lnTo>
                  <a:pt x="4451677" y="0"/>
                </a:lnTo>
                <a:lnTo>
                  <a:pt x="4451677" y="3300620"/>
                </a:lnTo>
                <a:lnTo>
                  <a:pt x="0" y="330062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337320" y="5938173"/>
            <a:ext cx="5343467" cy="19831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950"/>
              </a:lnSpc>
            </a:pPr>
            <a:r>
              <a:rPr lang="en-US" sz="4950" b="true">
                <a:solidFill>
                  <a:srgbClr val="E94C33"/>
                </a:solidFill>
                <a:latin typeface="Telegraf Bold"/>
                <a:ea typeface="Telegraf Bold"/>
                <a:cs typeface="Telegraf Bold"/>
                <a:sym typeface="Telegraf Bold"/>
              </a:rPr>
              <a:t>Car Rental Booking Engine</a:t>
            </a:r>
          </a:p>
          <a:p>
            <a:pPr algn="ctr">
              <a:lnSpc>
                <a:spcPts val="4950"/>
              </a:lnSpc>
            </a:pPr>
          </a:p>
        </p:txBody>
      </p:sp>
      <p:sp>
        <p:nvSpPr>
          <p:cNvPr name="TextBox 7" id="7"/>
          <p:cNvSpPr txBox="true"/>
          <p:nvPr/>
        </p:nvSpPr>
        <p:spPr>
          <a:xfrm rot="0">
            <a:off x="893084" y="7864143"/>
            <a:ext cx="3220878" cy="5384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2240"/>
              </a:lnSpc>
            </a:pPr>
          </a:p>
          <a:p>
            <a:pPr algn="just">
              <a:lnSpc>
                <a:spcPts val="2240"/>
              </a:lnSpc>
            </a:pPr>
            <a:r>
              <a:rPr lang="en-US" sz="1400">
                <a:solidFill>
                  <a:srgbClr val="000001"/>
                </a:solidFill>
                <a:latin typeface="Inter"/>
                <a:ea typeface="Inter"/>
                <a:cs typeface="Inter"/>
                <a:sym typeface="Inter"/>
              </a:rPr>
              <a:t>Presented By: Travi Pro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756000" y="9360690"/>
            <a:ext cx="3997398" cy="5753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560"/>
              </a:lnSpc>
            </a:pPr>
            <a:r>
              <a:rPr lang="en-US" sz="1200">
                <a:solidFill>
                  <a:srgbClr val="000001"/>
                </a:solidFill>
                <a:latin typeface="Inter"/>
                <a:ea typeface="Inter"/>
                <a:cs typeface="Inter"/>
                <a:sym typeface="Inter"/>
              </a:rPr>
              <a:t>B-112, Sector-64 Noida - 201301  </a:t>
            </a:r>
            <a:r>
              <a:rPr lang="en-US" sz="1200">
                <a:solidFill>
                  <a:srgbClr val="000001"/>
                </a:solidFill>
                <a:latin typeface="Inter"/>
                <a:ea typeface="Inter"/>
                <a:cs typeface="Inter"/>
                <a:sym typeface="Inter"/>
              </a:rPr>
              <a:t>| +91 9560 433 3182 </a:t>
            </a:r>
          </a:p>
          <a:p>
            <a:pPr algn="l">
              <a:lnSpc>
                <a:spcPts val="1560"/>
              </a:lnSpc>
            </a:pPr>
          </a:p>
          <a:p>
            <a:pPr algn="l">
              <a:lnSpc>
                <a:spcPts val="1560"/>
              </a:lnSpc>
            </a:pPr>
            <a:r>
              <a:rPr lang="en-US" sz="1200">
                <a:solidFill>
                  <a:srgbClr val="000001"/>
                </a:solidFill>
                <a:latin typeface="Inter"/>
                <a:ea typeface="Inter"/>
                <a:cs typeface="Inter"/>
                <a:sym typeface="Inter"/>
                <a:hlinkClick r:id="rId6" tooltip="https://www.travipro.com/travel-website-development.html"/>
              </a:rPr>
              <a:t>www.travipro.com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AFAF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2561389" y="-2367534"/>
            <a:ext cx="11444289" cy="5222758"/>
          </a:xfrm>
          <a:custGeom>
            <a:avLst/>
            <a:gdLst/>
            <a:ahLst/>
            <a:cxnLst/>
            <a:rect r="r" b="b" t="t" l="l"/>
            <a:pathLst>
              <a:path h="5222758" w="11444289">
                <a:moveTo>
                  <a:pt x="0" y="0"/>
                </a:moveTo>
                <a:lnTo>
                  <a:pt x="11444289" y="0"/>
                </a:lnTo>
                <a:lnTo>
                  <a:pt x="11444289" y="5222758"/>
                </a:lnTo>
                <a:lnTo>
                  <a:pt x="0" y="522275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2745001" y="5637246"/>
            <a:ext cx="4463562" cy="4298754"/>
          </a:xfrm>
          <a:custGeom>
            <a:avLst/>
            <a:gdLst/>
            <a:ahLst/>
            <a:cxnLst/>
            <a:rect r="r" b="b" t="t" l="l"/>
            <a:pathLst>
              <a:path h="4298754" w="4463562">
                <a:moveTo>
                  <a:pt x="0" y="0"/>
                </a:moveTo>
                <a:lnTo>
                  <a:pt x="4463563" y="0"/>
                </a:lnTo>
                <a:lnTo>
                  <a:pt x="4463563" y="4298754"/>
                </a:lnTo>
                <a:lnTo>
                  <a:pt x="0" y="429875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756000" y="775050"/>
            <a:ext cx="3434822" cy="5080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00"/>
              </a:lnSpc>
            </a:pPr>
            <a:r>
              <a:rPr lang="en-US" sz="3500" b="true">
                <a:solidFill>
                  <a:srgbClr val="FFFFFF"/>
                </a:solidFill>
                <a:latin typeface="Telegraf Bold"/>
                <a:ea typeface="Telegraf Bold"/>
                <a:cs typeface="Telegraf Bold"/>
                <a:sym typeface="Telegraf Bold"/>
              </a:rPr>
              <a:t>Introduction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05546" y="3392551"/>
            <a:ext cx="7454454" cy="190687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93"/>
              </a:lnSpc>
            </a:pPr>
            <a:r>
              <a:rPr lang="en-US" sz="1778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Travipro is a leading travel technology bran</a:t>
            </a:r>
            <a:r>
              <a:rPr lang="en-US" sz="1778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d delivering smart and reliable car rental solutions for modern travel businesses.</a:t>
            </a:r>
          </a:p>
          <a:p>
            <a:pPr algn="ctr">
              <a:lnSpc>
                <a:spcPts val="3093"/>
              </a:lnSpc>
            </a:pPr>
            <a:r>
              <a:rPr lang="en-US" sz="1778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With a strong focus on automation, scalability, and user experience, Travipro helps rental companies manage bookings effortlessly while growing their business digitally.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AFAF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2561389" y="-2367534"/>
            <a:ext cx="11848480" cy="5407216"/>
          </a:xfrm>
          <a:custGeom>
            <a:avLst/>
            <a:gdLst/>
            <a:ahLst/>
            <a:cxnLst/>
            <a:rect r="r" b="b" t="t" l="l"/>
            <a:pathLst>
              <a:path h="5407216" w="11848480">
                <a:moveTo>
                  <a:pt x="0" y="0"/>
                </a:moveTo>
                <a:lnTo>
                  <a:pt x="11848480" y="0"/>
                </a:lnTo>
                <a:lnTo>
                  <a:pt x="11848480" y="5407216"/>
                </a:lnTo>
                <a:lnTo>
                  <a:pt x="0" y="54072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2811612" y="6618388"/>
            <a:ext cx="4389441" cy="3513013"/>
          </a:xfrm>
          <a:custGeom>
            <a:avLst/>
            <a:gdLst/>
            <a:ahLst/>
            <a:cxnLst/>
            <a:rect r="r" b="b" t="t" l="l"/>
            <a:pathLst>
              <a:path h="3513013" w="4389441">
                <a:moveTo>
                  <a:pt x="0" y="0"/>
                </a:moveTo>
                <a:lnTo>
                  <a:pt x="4389441" y="0"/>
                </a:lnTo>
                <a:lnTo>
                  <a:pt x="4389441" y="3513013"/>
                </a:lnTo>
                <a:lnTo>
                  <a:pt x="0" y="351301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345178" y="221774"/>
            <a:ext cx="3776715" cy="137398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5349"/>
              </a:lnSpc>
            </a:pPr>
            <a:r>
              <a:rPr lang="en-US" b="true" sz="3848">
                <a:solidFill>
                  <a:srgbClr val="FFFFFF"/>
                </a:solidFill>
                <a:latin typeface="Telegraf Bold"/>
                <a:ea typeface="Telegraf Bold"/>
                <a:cs typeface="Telegraf Bold"/>
                <a:sym typeface="Telegraf Bold"/>
              </a:rPr>
              <a:t>Travipro Car Rental Solution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0" y="3500602"/>
            <a:ext cx="7560000" cy="228738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58"/>
              </a:lnSpc>
            </a:pPr>
            <a:r>
              <a:rPr lang="en-US" sz="1864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The Travipro Car Rental Booking Engine is </a:t>
            </a:r>
            <a:r>
              <a:rPr lang="en-US" sz="1864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designed to simplify vehicle reservations and fleet management under one powerful system.</a:t>
            </a:r>
          </a:p>
          <a:p>
            <a:pPr algn="ctr">
              <a:lnSpc>
                <a:spcPts val="3058"/>
              </a:lnSpc>
            </a:pPr>
            <a:r>
              <a:rPr lang="en-US" sz="1864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Travipro enables travel brands to handle availability, pricing, payments, and customer bookings smoothly with minimal manual effort.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5400000">
            <a:off x="1323786" y="-1648488"/>
            <a:ext cx="2268000" cy="6194957"/>
            <a:chOff x="0" y="0"/>
            <a:chExt cx="660400" cy="1803858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660400" cy="1803858"/>
            </a:xfrm>
            <a:custGeom>
              <a:avLst/>
              <a:gdLst/>
              <a:ahLst/>
              <a:cxnLst/>
              <a:rect r="r" b="b" t="t" l="l"/>
              <a:pathLst>
                <a:path h="1803858" w="660400">
                  <a:moveTo>
                    <a:pt x="220252" y="19070"/>
                  </a:moveTo>
                  <a:cubicBezTo>
                    <a:pt x="254000" y="7556"/>
                    <a:pt x="292600" y="0"/>
                    <a:pt x="330378" y="0"/>
                  </a:cubicBezTo>
                  <a:cubicBezTo>
                    <a:pt x="368157" y="0"/>
                    <a:pt x="404509" y="6476"/>
                    <a:pt x="438009" y="17990"/>
                  </a:cubicBezTo>
                  <a:cubicBezTo>
                    <a:pt x="438723" y="18350"/>
                    <a:pt x="439435" y="18350"/>
                    <a:pt x="440148" y="18710"/>
                  </a:cubicBezTo>
                  <a:cubicBezTo>
                    <a:pt x="565955" y="64765"/>
                    <a:pt x="658618" y="186379"/>
                    <a:pt x="660400" y="350516"/>
                  </a:cubicBezTo>
                  <a:lnTo>
                    <a:pt x="660400" y="1803858"/>
                  </a:lnTo>
                  <a:lnTo>
                    <a:pt x="0" y="1803858"/>
                  </a:lnTo>
                  <a:lnTo>
                    <a:pt x="0" y="351595"/>
                  </a:lnTo>
                  <a:cubicBezTo>
                    <a:pt x="1782" y="185660"/>
                    <a:pt x="93019" y="64045"/>
                    <a:pt x="220252" y="19070"/>
                  </a:cubicBezTo>
                  <a:close/>
                </a:path>
              </a:pathLst>
            </a:custGeom>
            <a:solidFill>
              <a:srgbClr val="7B2013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98425"/>
              <a:ext cx="660400" cy="170543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079"/>
                </a:lnSpc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0">
            <a:off x="2782371" y="6383013"/>
            <a:ext cx="4329722" cy="3552987"/>
          </a:xfrm>
          <a:custGeom>
            <a:avLst/>
            <a:gdLst/>
            <a:ahLst/>
            <a:cxnLst/>
            <a:rect r="r" b="b" t="t" l="l"/>
            <a:pathLst>
              <a:path h="3552987" w="4329722">
                <a:moveTo>
                  <a:pt x="0" y="0"/>
                </a:moveTo>
                <a:lnTo>
                  <a:pt x="4329722" y="0"/>
                </a:lnTo>
                <a:lnTo>
                  <a:pt x="4329722" y="3552987"/>
                </a:lnTo>
                <a:lnTo>
                  <a:pt x="0" y="355298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490048" y="657575"/>
            <a:ext cx="3562156" cy="11144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4200"/>
              </a:lnSpc>
            </a:pPr>
            <a:r>
              <a:rPr lang="en-US" b="true" sz="3500">
                <a:solidFill>
                  <a:srgbClr val="FFFFFF"/>
                </a:solidFill>
                <a:latin typeface="Telegraf Bold"/>
                <a:ea typeface="Telegraf Bold"/>
                <a:cs typeface="Telegraf Bold"/>
                <a:sym typeface="Telegraf Bold"/>
              </a:rPr>
              <a:t>Official Travipro Solution Page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0" y="3262190"/>
            <a:ext cx="7560000" cy="249486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326"/>
              </a:lnSpc>
            </a:pPr>
            <a:r>
              <a:rPr lang="en-US" sz="197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Learn more</a:t>
            </a:r>
            <a:r>
              <a:rPr lang="en-US" sz="197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about Travipro’s car rental technology and explore how it fits your business needs.</a:t>
            </a:r>
          </a:p>
          <a:p>
            <a:pPr algn="ctr">
              <a:lnSpc>
                <a:spcPts val="3326"/>
              </a:lnSpc>
            </a:pPr>
            <a:r>
              <a:rPr lang="en-US" b="true" sz="1979">
                <a:solidFill>
                  <a:srgbClr val="004AAD"/>
                </a:solidFill>
                <a:latin typeface="Canva Sans Bold"/>
                <a:ea typeface="Canva Sans Bold"/>
                <a:cs typeface="Canva Sans Bold"/>
                <a:sym typeface="Canva Sans Bold"/>
                <a:hlinkClick r:id="rId3" tooltip="https://www.travipro.com/car-rental-system.html"/>
              </a:rPr>
              <a:t>https://www.travipro.com/car-rental-system.html</a:t>
            </a:r>
          </a:p>
          <a:p>
            <a:pPr algn="ctr">
              <a:lnSpc>
                <a:spcPts val="3326"/>
              </a:lnSpc>
            </a:pPr>
            <a:r>
              <a:rPr lang="en-US" sz="197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Travipro – Powering travel businesses with advanced rental solutions.</a:t>
            </a:r>
          </a:p>
          <a:p>
            <a:pPr algn="ctr">
              <a:lnSpc>
                <a:spcPts val="3326"/>
              </a:lnSpc>
            </a:p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DAG895VwrGs</dc:identifier>
  <dcterms:modified xsi:type="dcterms:W3CDTF">2011-08-01T06:04:30Z</dcterms:modified>
  <cp:revision>1</cp:revision>
  <dc:title>Car Rental Booking Engine</dc:title>
</cp:coreProperties>
</file>