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7556500" cy="10693400"/>
  <p:notesSz cx="6858000" cy="9144000"/>
  <p:embeddedFontLst>
    <p:embeddedFont>
      <p:font typeface="Telegraf Bold" charset="1" panose="00000800000000000000"/>
      <p:regular r:id="rId10"/>
    </p:embeddedFont>
    <p:embeddedFont>
      <p:font typeface="Inter" charset="1" panose="020B0502030000000004"/>
      <p:regular r:id="rId11"/>
    </p:embeddedFont>
    <p:embeddedFont>
      <p:font typeface="Canva Sans" charset="1" panose="020B0503030501040103"/>
      <p:regular r:id="rId12"/>
    </p:embeddedFont>
    <p:embeddedFont>
      <p:font typeface="Canva Sans Bold" charset="1" panose="020B08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3.png" Type="http://schemas.openxmlformats.org/officeDocument/2006/relationships/image"/><Relationship Id="rId5" Target="https://alokaresortmanali.com" TargetMode="External" Type="http://schemas.openxmlformats.org/officeDocument/2006/relationships/hyperlink"/><Relationship Id="rId6" Target="../media/image7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3.png" Type="http://schemas.openxmlformats.org/officeDocument/2006/relationships/image"/><Relationship Id="rId5" Target="../media/image8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mailto:alokaresortmanali@gmail.com" TargetMode="External" Type="http://schemas.openxmlformats.org/officeDocument/2006/relationships/hyperlink"/><Relationship Id="rId4" Target="https://alokaresortmanali.com" TargetMode="External" Type="http://schemas.openxmlformats.org/officeDocument/2006/relationships/hyperlink"/><Relationship Id="rId5" Target="https://alokaresortmanali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EE3E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084484">
            <a:off x="5258775" y="-190845"/>
            <a:ext cx="3768013" cy="1342355"/>
          </a:xfrm>
          <a:custGeom>
            <a:avLst/>
            <a:gdLst/>
            <a:ahLst/>
            <a:cxnLst/>
            <a:rect r="r" b="b" t="t" l="l"/>
            <a:pathLst>
              <a:path h="1342355" w="3768013">
                <a:moveTo>
                  <a:pt x="0" y="0"/>
                </a:moveTo>
                <a:lnTo>
                  <a:pt x="3768014" y="0"/>
                </a:lnTo>
                <a:lnTo>
                  <a:pt x="3768014" y="1342354"/>
                </a:lnTo>
                <a:lnTo>
                  <a:pt x="0" y="13423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5398" y="105573"/>
            <a:ext cx="3206498" cy="749519"/>
          </a:xfrm>
          <a:custGeom>
            <a:avLst/>
            <a:gdLst/>
            <a:ahLst/>
            <a:cxnLst/>
            <a:rect r="r" b="b" t="t" l="l"/>
            <a:pathLst>
              <a:path h="749519" w="3206498">
                <a:moveTo>
                  <a:pt x="0" y="0"/>
                </a:moveTo>
                <a:lnTo>
                  <a:pt x="3206497" y="0"/>
                </a:lnTo>
                <a:lnTo>
                  <a:pt x="3206497" y="749518"/>
                </a:lnTo>
                <a:lnTo>
                  <a:pt x="0" y="7495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44110" y="1631967"/>
            <a:ext cx="5698672" cy="3205503"/>
          </a:xfrm>
          <a:custGeom>
            <a:avLst/>
            <a:gdLst/>
            <a:ahLst/>
            <a:cxnLst/>
            <a:rect r="r" b="b" t="t" l="l"/>
            <a:pathLst>
              <a:path h="3205503" w="5698672">
                <a:moveTo>
                  <a:pt x="0" y="0"/>
                </a:moveTo>
                <a:lnTo>
                  <a:pt x="5698672" y="0"/>
                </a:lnTo>
                <a:lnTo>
                  <a:pt x="5698672" y="3205503"/>
                </a:lnTo>
                <a:lnTo>
                  <a:pt x="0" y="320550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-157286" y="6370055"/>
            <a:ext cx="5593422" cy="2400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sz="6000" b="true">
                <a:solidFill>
                  <a:srgbClr val="E94C33"/>
                </a:solidFill>
                <a:latin typeface="Telegraf Bold"/>
                <a:ea typeface="Telegraf Bold"/>
                <a:cs typeface="Telegraf Bold"/>
                <a:sym typeface="Telegraf Bold"/>
              </a:rPr>
              <a:t>Top Resort in Manali</a:t>
            </a:r>
          </a:p>
          <a:p>
            <a:pPr algn="ctr">
              <a:lnSpc>
                <a:spcPts val="6000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028986" y="8433170"/>
            <a:ext cx="3220878" cy="337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879"/>
              </a:lnSpc>
            </a:pPr>
            <a:r>
              <a:rPr lang="en-US" sz="1799">
                <a:solidFill>
                  <a:srgbClr val="000001"/>
                </a:solidFill>
                <a:latin typeface="Inter"/>
                <a:ea typeface="Inter"/>
                <a:cs typeface="Inter"/>
                <a:sym typeface="Inter"/>
              </a:rPr>
              <a:t>@AlokaResort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561389" y="-2367534"/>
            <a:ext cx="11185462" cy="5104638"/>
          </a:xfrm>
          <a:custGeom>
            <a:avLst/>
            <a:gdLst/>
            <a:ahLst/>
            <a:cxnLst/>
            <a:rect r="r" b="b" t="t" l="l"/>
            <a:pathLst>
              <a:path h="5104638" w="11185462">
                <a:moveTo>
                  <a:pt x="0" y="0"/>
                </a:moveTo>
                <a:lnTo>
                  <a:pt x="11185462" y="0"/>
                </a:lnTo>
                <a:lnTo>
                  <a:pt x="11185462" y="5104638"/>
                </a:lnTo>
                <a:lnTo>
                  <a:pt x="0" y="51046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838626" y="756000"/>
            <a:ext cx="2578232" cy="602662"/>
          </a:xfrm>
          <a:custGeom>
            <a:avLst/>
            <a:gdLst/>
            <a:ahLst/>
            <a:cxnLst/>
            <a:rect r="r" b="b" t="t" l="l"/>
            <a:pathLst>
              <a:path h="602662" w="2578232">
                <a:moveTo>
                  <a:pt x="0" y="0"/>
                </a:moveTo>
                <a:lnTo>
                  <a:pt x="2578232" y="0"/>
                </a:lnTo>
                <a:lnTo>
                  <a:pt x="2578232" y="602662"/>
                </a:lnTo>
                <a:lnTo>
                  <a:pt x="0" y="60266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36959" y="3192426"/>
            <a:ext cx="7279899" cy="34783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438893" indent="-219446" lvl="1">
              <a:lnSpc>
                <a:spcPts val="3476"/>
              </a:lnSpc>
              <a:buFont typeface="Arial"/>
              <a:buChar char="•"/>
            </a:pPr>
            <a:r>
              <a:rPr lang="en-US" sz="203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Discover the top resort in Manali, Aloka Resort, your gateway to a luxurious Himalayan experience.</a:t>
            </a:r>
          </a:p>
          <a:p>
            <a:pPr algn="ctr" marL="438893" indent="-219446" lvl="1">
              <a:lnSpc>
                <a:spcPts val="3476"/>
              </a:lnSpc>
              <a:buFont typeface="Arial"/>
              <a:buChar char="•"/>
            </a:pPr>
            <a:r>
              <a:rPr lang="en-US" sz="203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Nestled amidst the pristine mountains, surrounded by lush greenery and fresh air.</a:t>
            </a:r>
          </a:p>
          <a:p>
            <a:pPr algn="ctr" marL="438893" indent="-219446" lvl="1">
              <a:lnSpc>
                <a:spcPts val="3476"/>
              </a:lnSpc>
              <a:buFont typeface="Arial"/>
              <a:buChar char="•"/>
            </a:pPr>
            <a:r>
              <a:rPr lang="en-US" sz="203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Designed for comfort, elegance, and a peaceful getaway from city life.</a:t>
            </a:r>
          </a:p>
          <a:p>
            <a:pPr algn="ctr" marL="438893" indent="-219446" lvl="1">
              <a:lnSpc>
                <a:spcPts val="3476"/>
              </a:lnSpc>
              <a:buFont typeface="Arial"/>
              <a:buChar char="•"/>
            </a:pPr>
            <a:r>
              <a:rPr lang="en-US" sz="203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Book your stay now: </a:t>
            </a:r>
            <a:r>
              <a:rPr lang="en-US" b="true" sz="2032">
                <a:solidFill>
                  <a:srgbClr val="7B2013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5" tooltip="https://alokaresortmanali.com"/>
              </a:rPr>
              <a:t>https://alokaresortmanali.com</a:t>
            </a:r>
          </a:p>
          <a:p>
            <a:pPr algn="ctr">
              <a:lnSpc>
                <a:spcPts val="3476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756000" y="7112351"/>
            <a:ext cx="5958972" cy="3351922"/>
          </a:xfrm>
          <a:custGeom>
            <a:avLst/>
            <a:gdLst/>
            <a:ahLst/>
            <a:cxnLst/>
            <a:rect r="r" b="b" t="t" l="l"/>
            <a:pathLst>
              <a:path h="3351922" w="5958972">
                <a:moveTo>
                  <a:pt x="0" y="0"/>
                </a:moveTo>
                <a:lnTo>
                  <a:pt x="5958972" y="0"/>
                </a:lnTo>
                <a:lnTo>
                  <a:pt x="5958972" y="3351921"/>
                </a:lnTo>
                <a:lnTo>
                  <a:pt x="0" y="335192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756000" y="756000"/>
            <a:ext cx="3434822" cy="949988"/>
            <a:chOff x="0" y="0"/>
            <a:chExt cx="4579762" cy="1266650"/>
          </a:xfrm>
        </p:grpSpPr>
        <p:sp>
          <p:nvSpPr>
            <p:cNvPr name="TextBox 7" id="7"/>
            <p:cNvSpPr txBox="true"/>
            <p:nvPr/>
          </p:nvSpPr>
          <p:spPr>
            <a:xfrm rot="0">
              <a:off x="0" y="19050"/>
              <a:ext cx="4579762" cy="6836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500"/>
                </a:lnSpc>
              </a:pPr>
              <a:r>
                <a:rPr lang="en-US" sz="3500" b="true">
                  <a:solidFill>
                    <a:srgbClr val="FFFFFF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ABOUT</a:t>
              </a:r>
            </a:p>
          </p:txBody>
        </p:sp>
        <p:sp>
          <p:nvSpPr>
            <p:cNvPr name="TextBox 8" id="8"/>
            <p:cNvSpPr txBox="true"/>
            <p:nvPr/>
          </p:nvSpPr>
          <p:spPr>
            <a:xfrm rot="0">
              <a:off x="0" y="932082"/>
              <a:ext cx="3816354" cy="33485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079"/>
                </a:lnSpc>
              </a:pPr>
            </a:p>
          </p:txBody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561389" y="-2367534"/>
            <a:ext cx="10943441" cy="4994189"/>
          </a:xfrm>
          <a:custGeom>
            <a:avLst/>
            <a:gdLst/>
            <a:ahLst/>
            <a:cxnLst/>
            <a:rect r="r" b="b" t="t" l="l"/>
            <a:pathLst>
              <a:path h="4994189" w="10943441">
                <a:moveTo>
                  <a:pt x="0" y="0"/>
                </a:moveTo>
                <a:lnTo>
                  <a:pt x="10943441" y="0"/>
                </a:lnTo>
                <a:lnTo>
                  <a:pt x="10943441" y="4994189"/>
                </a:lnTo>
                <a:lnTo>
                  <a:pt x="0" y="499418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981768" y="683155"/>
            <a:ext cx="2578232" cy="602662"/>
          </a:xfrm>
          <a:custGeom>
            <a:avLst/>
            <a:gdLst/>
            <a:ahLst/>
            <a:cxnLst/>
            <a:rect r="r" b="b" t="t" l="l"/>
            <a:pathLst>
              <a:path h="602662" w="2578232">
                <a:moveTo>
                  <a:pt x="0" y="0"/>
                </a:moveTo>
                <a:lnTo>
                  <a:pt x="2578232" y="0"/>
                </a:lnTo>
                <a:lnTo>
                  <a:pt x="2578232" y="602662"/>
                </a:lnTo>
                <a:lnTo>
                  <a:pt x="0" y="60266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810153" y="6384986"/>
            <a:ext cx="3407847" cy="4086901"/>
          </a:xfrm>
          <a:custGeom>
            <a:avLst/>
            <a:gdLst/>
            <a:ahLst/>
            <a:cxnLst/>
            <a:rect r="r" b="b" t="t" l="l"/>
            <a:pathLst>
              <a:path h="4086901" w="3407847">
                <a:moveTo>
                  <a:pt x="0" y="0"/>
                </a:moveTo>
                <a:lnTo>
                  <a:pt x="3407846" y="0"/>
                </a:lnTo>
                <a:lnTo>
                  <a:pt x="3407846" y="4086901"/>
                </a:lnTo>
                <a:lnTo>
                  <a:pt x="0" y="40869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0" y="2572429"/>
            <a:ext cx="7028152" cy="3821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05925" indent="-202962" lvl="1">
              <a:lnSpc>
                <a:spcPts val="3440"/>
              </a:lnSpc>
              <a:buFont typeface="Arial"/>
              <a:buChar char="•"/>
            </a:pPr>
            <a:r>
              <a:rPr lang="en-US" b="true" sz="188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Scenic Views</a:t>
            </a:r>
            <a:r>
              <a:rPr lang="en-US" sz="188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 Enjoy breathtaking views of snow-capped moun</a:t>
            </a:r>
            <a:r>
              <a:rPr lang="en-US" sz="188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tains</a:t>
            </a:r>
            <a:r>
              <a:rPr lang="en-US" sz="188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and lush valleys.</a:t>
            </a:r>
          </a:p>
          <a:p>
            <a:pPr algn="l" marL="405925" indent="-202962" lvl="1">
              <a:lnSpc>
                <a:spcPts val="3440"/>
              </a:lnSpc>
              <a:buFont typeface="Arial"/>
              <a:buChar char="•"/>
            </a:pPr>
            <a:r>
              <a:rPr lang="en-US" b="true" sz="188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R</a:t>
            </a:r>
            <a:r>
              <a:rPr lang="en-US" b="true" sz="188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ecreational Facilities:</a:t>
            </a:r>
            <a:r>
              <a:rPr lang="en-US" sz="188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Indoor games, spa, and outdoor activities for adventure lovers.</a:t>
            </a:r>
          </a:p>
          <a:p>
            <a:pPr algn="l" marL="405925" indent="-202962" lvl="1">
              <a:lnSpc>
                <a:spcPts val="3440"/>
              </a:lnSpc>
              <a:buFont typeface="Arial"/>
              <a:buChar char="•"/>
            </a:pPr>
            <a:r>
              <a:rPr lang="en-US" b="true" sz="188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Dining Exp</a:t>
            </a:r>
            <a:r>
              <a:rPr lang="en-US" b="true" sz="188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erience</a:t>
            </a:r>
            <a:r>
              <a:rPr lang="en-US" sz="188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 Multi-cuisine restaurant serving local and international dishes.</a:t>
            </a:r>
          </a:p>
          <a:p>
            <a:pPr algn="l" marL="405925" indent="-202962" lvl="1">
              <a:lnSpc>
                <a:spcPts val="3440"/>
              </a:lnSpc>
              <a:buFont typeface="Arial"/>
              <a:buChar char="•"/>
            </a:pPr>
            <a:r>
              <a:rPr lang="en-US" b="true" sz="188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Comfort &amp; Convenience:</a:t>
            </a:r>
            <a:r>
              <a:rPr lang="en-US" sz="188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Free Wi-Fi, 24/7 room service, and secure parking.</a:t>
            </a:r>
          </a:p>
          <a:p>
            <a:pPr algn="l">
              <a:lnSpc>
                <a:spcPts val="3440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287576" y="413280"/>
            <a:ext cx="3862081" cy="11825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6"/>
              </a:lnSpc>
            </a:pPr>
            <a:r>
              <a:rPr lang="en-US" b="true" sz="3935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Key</a:t>
            </a:r>
            <a:r>
              <a:rPr lang="en-US" b="true" sz="3935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 Features &amp; Amenities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name="Table 2" id="2"/>
          <p:cNvGraphicFramePr>
            <a:graphicFrameLocks noGrp="true"/>
          </p:cNvGraphicFramePr>
          <p:nvPr/>
        </p:nvGraphicFramePr>
        <p:xfrm>
          <a:off x="5555265" y="7599824"/>
          <a:ext cx="1500034" cy="1006810"/>
        </p:xfrm>
        <a:graphic>
          <a:graphicData uri="http://schemas.openxmlformats.org/drawingml/2006/table">
            <a:tbl>
              <a:tblPr/>
              <a:tblGrid>
                <a:gridCol w="1147082"/>
              </a:tblGrid>
              <a:tr h="33560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399"/>
                        </a:lnSpc>
                        <a:defRPr/>
                      </a:pPr>
                      <a:endParaRPr lang="en-US" sz="1100"/>
                    </a:p>
                  </a:txBody>
                  <a:tcPr marL="46205" marR="46205" marT="46205" marB="46205" anchor="ctr">
                    <a:lnL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60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399"/>
                        </a:lnSpc>
                        <a:defRPr/>
                      </a:pPr>
                      <a:endParaRPr lang="en-US" sz="1100"/>
                    </a:p>
                  </a:txBody>
                  <a:tcPr marL="46205" marR="46205" marT="46205" marB="46205" anchor="ctr">
                    <a:lnL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60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399"/>
                        </a:lnSpc>
                        <a:defRPr/>
                      </a:pPr>
                      <a:endParaRPr lang="en-US" sz="1100"/>
                    </a:p>
                  </a:txBody>
                  <a:tcPr marL="46205" marR="46205" marT="46205" marB="46205" anchor="ctr">
                    <a:lnL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0">
                      <a:solidFill>
                        <a:srgbClr val="DE0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name="Group 3" id="3"/>
          <p:cNvGrpSpPr/>
          <p:nvPr/>
        </p:nvGrpSpPr>
        <p:grpSpPr>
          <a:xfrm rot="5400000">
            <a:off x="1142018" y="-1466719"/>
            <a:ext cx="2058040" cy="5621460"/>
            <a:chOff x="0" y="0"/>
            <a:chExt cx="660400" cy="18038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60400" cy="1803858"/>
            </a:xfrm>
            <a:custGeom>
              <a:avLst/>
              <a:gdLst/>
              <a:ahLst/>
              <a:cxnLst/>
              <a:rect r="r" b="b" t="t" l="l"/>
              <a:pathLst>
                <a:path h="1803858" w="660400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50516"/>
                  </a:cubicBezTo>
                  <a:lnTo>
                    <a:pt x="660400" y="1803858"/>
                  </a:lnTo>
                  <a:lnTo>
                    <a:pt x="0" y="1803858"/>
                  </a:lnTo>
                  <a:lnTo>
                    <a:pt x="0" y="351595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7B2013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98425"/>
              <a:ext cx="660400" cy="1705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5167755" y="314991"/>
            <a:ext cx="2275054" cy="531794"/>
          </a:xfrm>
          <a:custGeom>
            <a:avLst/>
            <a:gdLst/>
            <a:ahLst/>
            <a:cxnLst/>
            <a:rect r="r" b="b" t="t" l="l"/>
            <a:pathLst>
              <a:path h="531794" w="2275054">
                <a:moveTo>
                  <a:pt x="0" y="0"/>
                </a:moveTo>
                <a:lnTo>
                  <a:pt x="2275054" y="0"/>
                </a:lnTo>
                <a:lnTo>
                  <a:pt x="2275054" y="531794"/>
                </a:lnTo>
                <a:lnTo>
                  <a:pt x="0" y="53179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317659" y="756000"/>
            <a:ext cx="3562156" cy="1826396"/>
            <a:chOff x="0" y="0"/>
            <a:chExt cx="4749542" cy="2435195"/>
          </a:xfrm>
        </p:grpSpPr>
        <p:sp>
          <p:nvSpPr>
            <p:cNvPr name="TextBox 8" id="8"/>
            <p:cNvSpPr txBox="true"/>
            <p:nvPr/>
          </p:nvSpPr>
          <p:spPr>
            <a:xfrm rot="0">
              <a:off x="0" y="18978"/>
              <a:ext cx="4749542" cy="18520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500"/>
                </a:lnSpc>
              </a:pPr>
              <a:r>
                <a:rPr lang="en-US" sz="3500" b="true">
                  <a:solidFill>
                    <a:srgbClr val="FFFFFF"/>
                  </a:solidFill>
                  <a:latin typeface="Telegraf Bold"/>
                  <a:ea typeface="Telegraf Bold"/>
                  <a:cs typeface="Telegraf Bold"/>
                  <a:sym typeface="Telegraf Bold"/>
                </a:rPr>
                <a:t>Book Your Stay</a:t>
              </a:r>
            </a:p>
            <a:p>
              <a:pPr algn="l">
                <a:lnSpc>
                  <a:spcPts val="3500"/>
                </a:lnSpc>
              </a:pPr>
            </a:p>
            <a:p>
              <a:pPr algn="l" marL="0" indent="0" lvl="0">
                <a:lnSpc>
                  <a:spcPts val="3500"/>
                </a:lnSpc>
              </a:pPr>
            </a:p>
          </p:txBody>
        </p:sp>
        <p:sp>
          <p:nvSpPr>
            <p:cNvPr name="TextBox 9" id="9"/>
            <p:cNvSpPr txBox="true"/>
            <p:nvPr/>
          </p:nvSpPr>
          <p:spPr>
            <a:xfrm rot="0">
              <a:off x="0" y="2100410"/>
              <a:ext cx="4749542" cy="33485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07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202455" y="7475999"/>
            <a:ext cx="6486341" cy="24354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37"/>
              </a:lnSpc>
            </a:pPr>
            <a:r>
              <a:rPr lang="en-US" b="true" sz="21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ctr">
              <a:lnSpc>
                <a:spcPts val="3937"/>
              </a:lnSpc>
            </a:pPr>
            <a:r>
              <a:rPr lang="en-US" b="true" sz="21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 +91 98160-76122</a:t>
            </a:r>
          </a:p>
          <a:p>
            <a:pPr algn="ctr">
              <a:lnSpc>
                <a:spcPts val="3937"/>
              </a:lnSpc>
            </a:pPr>
            <a:r>
              <a:rPr lang="en-US" b="true" sz="21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3" tooltip="mailto:alokaresortmanali@gmail.com"/>
              </a:rPr>
              <a:t>alokaresortmanali@gmail.com</a:t>
            </a:r>
          </a:p>
          <a:p>
            <a:pPr algn="ctr">
              <a:lnSpc>
                <a:spcPts val="3937"/>
              </a:lnSpc>
            </a:pPr>
            <a:r>
              <a:rPr lang="en-US" b="true" sz="21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 </a:t>
            </a:r>
            <a:r>
              <a:rPr lang="en-US" sz="2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alokaresortmanali.com"/>
              </a:rPr>
              <a:t>www.alokaresortmanali.com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-115205" y="2943442"/>
            <a:ext cx="7442809" cy="40002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74979" indent="-237490" lvl="1">
              <a:lnSpc>
                <a:spcPts val="3541"/>
              </a:lnSpc>
              <a:buFont typeface="Arial"/>
              <a:buChar char="•"/>
            </a:pPr>
            <a:r>
              <a:rPr lang="en-US" sz="2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Experience</a:t>
            </a:r>
            <a:r>
              <a:rPr lang="en-US" sz="2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an unforgettable Himalayan escape at Aloka Resort, where luxury meets nature.</a:t>
            </a:r>
          </a:p>
          <a:p>
            <a:pPr algn="l" marL="474979" indent="-237490" lvl="1">
              <a:lnSpc>
                <a:spcPts val="3541"/>
              </a:lnSpc>
              <a:buFont typeface="Arial"/>
              <a:buChar char="•"/>
            </a:pPr>
            <a:r>
              <a:rPr lang="en-US" sz="2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Plan your trip with easy booking and excellent hospitality.</a:t>
            </a:r>
          </a:p>
          <a:p>
            <a:pPr algn="l" marL="474979" indent="-237490" lvl="1">
              <a:lnSpc>
                <a:spcPts val="3541"/>
              </a:lnSpc>
              <a:buFont typeface="Arial"/>
              <a:buChar char="•"/>
            </a:pPr>
            <a:r>
              <a:rPr lang="en-US" sz="2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Reserve your stay today: </a:t>
            </a:r>
            <a:r>
              <a:rPr lang="en-US" b="true" sz="21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5" tooltip="https://alokaresortmanali.com"/>
              </a:rPr>
              <a:t>https://alokaresortmanali.com</a:t>
            </a:r>
          </a:p>
          <a:p>
            <a:pPr algn="l" marL="474979" indent="-237490" lvl="1">
              <a:lnSpc>
                <a:spcPts val="3541"/>
              </a:lnSpc>
              <a:buFont typeface="Arial"/>
              <a:buChar char="•"/>
            </a:pPr>
            <a:r>
              <a:rPr lang="en-US" sz="21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Make memories that last a lifetime in the heart of Manali.</a:t>
            </a:r>
          </a:p>
          <a:p>
            <a:pPr algn="l">
              <a:lnSpc>
                <a:spcPts val="3541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DAG6_fodsd4</dc:identifier>
  <dcterms:modified xsi:type="dcterms:W3CDTF">2011-08-01T06:04:30Z</dcterms:modified>
  <cp:revision>1</cp:revision>
  <dc:title>Top Resort in Manali</dc:title>
</cp:coreProperties>
</file>