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grandir Bold" charset="1" panose="00000800000000000000"/>
      <p:regular r:id="rId10"/>
    </p:embeddedFont>
    <p:embeddedFont>
      <p:font typeface="Canva Sans" charset="1" panose="020B0503030501040103"/>
      <p:regular r:id="rId11"/>
    </p:embeddedFont>
    <p:embeddedFont>
      <p:font typeface="Canva Sans Italic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png" Type="http://schemas.openxmlformats.org/officeDocument/2006/relationships/image"/><Relationship Id="rId4" Target="../media/image1.png" Type="http://schemas.openxmlformats.org/officeDocument/2006/relationships/image"/><Relationship Id="rId5" Target="https://alokaresortmanali.com" TargetMode="External" Type="http://schemas.openxmlformats.org/officeDocument/2006/relationships/hyperlink"/><Relationship Id="rId6" Target="mailto:alokaresortmanali@gmail.com" TargetMode="External" Type="http://schemas.openxmlformats.org/officeDocument/2006/relationships/hyperlink"/><Relationship Id="rId7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34325" y="37932"/>
            <a:ext cx="7566933" cy="1752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02"/>
              </a:lnSpc>
            </a:pPr>
            <a:r>
              <a:rPr lang="en-US" b="true" sz="4644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LUXURY HOT</a:t>
            </a:r>
            <a:r>
              <a:rPr lang="en-US" b="true" sz="4644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ELS IN MANALI</a:t>
            </a:r>
          </a:p>
        </p:txBody>
      </p:sp>
      <p:sp>
        <p:nvSpPr>
          <p:cNvPr name="AutoShape 3" id="3"/>
          <p:cNvSpPr/>
          <p:nvPr/>
        </p:nvSpPr>
        <p:spPr>
          <a:xfrm>
            <a:off x="8963031" y="762635"/>
            <a:ext cx="558200" cy="0"/>
          </a:xfrm>
          <a:prstGeom prst="line">
            <a:avLst/>
          </a:prstGeom>
          <a:ln cap="flat" w="28575">
            <a:solidFill>
              <a:srgbClr val="2FA7A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8963031" y="886142"/>
            <a:ext cx="558200" cy="0"/>
          </a:xfrm>
          <a:prstGeom prst="line">
            <a:avLst/>
          </a:prstGeom>
          <a:ln cap="flat" w="28575">
            <a:solidFill>
              <a:srgbClr val="2FA7A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3463230" y="208074"/>
            <a:ext cx="4581915" cy="1071023"/>
          </a:xfrm>
          <a:custGeom>
            <a:avLst/>
            <a:gdLst/>
            <a:ahLst/>
            <a:cxnLst/>
            <a:rect r="r" b="b" t="t" l="l"/>
            <a:pathLst>
              <a:path h="1071023" w="4581915">
                <a:moveTo>
                  <a:pt x="0" y="0"/>
                </a:moveTo>
                <a:lnTo>
                  <a:pt x="4581915" y="0"/>
                </a:lnTo>
                <a:lnTo>
                  <a:pt x="4581915" y="1071022"/>
                </a:lnTo>
                <a:lnTo>
                  <a:pt x="0" y="10710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688186" y="1965021"/>
            <a:ext cx="6356958" cy="6356958"/>
          </a:xfrm>
          <a:custGeom>
            <a:avLst/>
            <a:gdLst/>
            <a:ahLst/>
            <a:cxnLst/>
            <a:rect r="r" b="b" t="t" l="l"/>
            <a:pathLst>
              <a:path h="6356958" w="6356958">
                <a:moveTo>
                  <a:pt x="0" y="0"/>
                </a:moveTo>
                <a:lnTo>
                  <a:pt x="6356959" y="0"/>
                </a:lnTo>
                <a:lnTo>
                  <a:pt x="6356959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32207" y="3149981"/>
            <a:ext cx="10928044" cy="2909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94"/>
              </a:lnSpc>
            </a:pPr>
            <a:r>
              <a:rPr lang="en-US" sz="304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Aloka Resort stands among the finest Luxury Hotels in Manali, offering elegant rooms, panoramic mountain views, and modern comforts. Experience peaceful surroundings, premium hospitality, and a perfect blend of nature and luxury for memorable stays.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763125" y="9529055"/>
            <a:ext cx="4675757" cy="4580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14"/>
              </a:lnSpc>
            </a:pPr>
            <a:r>
              <a:rPr lang="en-US" sz="2653" i="true">
                <a:solidFill>
                  <a:srgbClr val="000000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www.alokaresortmanali.com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50000">
              <a:srgbClr val="FFFFFF">
                <a:alpha val="19500"/>
              </a:srgbClr>
            </a:gs>
            <a:gs pos="100000">
              <a:srgbClr val="FFFFFF">
                <a:alpha val="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835660" y="4953999"/>
            <a:ext cx="11073876" cy="5333001"/>
          </a:xfrm>
          <a:custGeom>
            <a:avLst/>
            <a:gdLst/>
            <a:ahLst/>
            <a:cxnLst/>
            <a:rect r="r" b="b" t="t" l="l"/>
            <a:pathLst>
              <a:path h="5333001" w="11073876">
                <a:moveTo>
                  <a:pt x="0" y="0"/>
                </a:moveTo>
                <a:lnTo>
                  <a:pt x="11073876" y="0"/>
                </a:lnTo>
                <a:lnTo>
                  <a:pt x="11073876" y="5333001"/>
                </a:lnTo>
                <a:lnTo>
                  <a:pt x="0" y="53330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401" r="0" b="-8401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93492" y="356856"/>
            <a:ext cx="9478287" cy="752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92"/>
              </a:lnSpc>
            </a:pPr>
            <a:r>
              <a:rPr lang="en-US" sz="4885" b="true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Why Choose Alok</a:t>
            </a:r>
            <a:r>
              <a:rPr lang="en-US" sz="4885" b="true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a Resort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04425" y="2127114"/>
            <a:ext cx="12524833" cy="1933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73"/>
              </a:lnSpc>
            </a:pPr>
            <a:r>
              <a:rPr lang="en-US" sz="27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As a leading name among luxury hotels, Aloka Resort delivers spacious accommodations, warm service, and scenic beauty. Ideal for families and leisure travelers seeking comfort, style, and an unforgettable Manali retreat experience.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463230" y="208074"/>
            <a:ext cx="4581915" cy="1071023"/>
          </a:xfrm>
          <a:custGeom>
            <a:avLst/>
            <a:gdLst/>
            <a:ahLst/>
            <a:cxnLst/>
            <a:rect r="r" b="b" t="t" l="l"/>
            <a:pathLst>
              <a:path h="1071023" w="4581915">
                <a:moveTo>
                  <a:pt x="0" y="0"/>
                </a:moveTo>
                <a:lnTo>
                  <a:pt x="4581915" y="0"/>
                </a:lnTo>
                <a:lnTo>
                  <a:pt x="4581915" y="1071022"/>
                </a:lnTo>
                <a:lnTo>
                  <a:pt x="0" y="10710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50000">
              <a:srgbClr val="FFFFFF">
                <a:alpha val="19500"/>
              </a:srgbClr>
            </a:gs>
            <a:gs pos="100000">
              <a:srgbClr val="FFFFFF">
                <a:alpha val="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159531" y="-215359"/>
            <a:ext cx="9140621" cy="10717718"/>
            <a:chOff x="0" y="0"/>
            <a:chExt cx="1416121" cy="166045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16121" cy="1660455"/>
            </a:xfrm>
            <a:custGeom>
              <a:avLst/>
              <a:gdLst/>
              <a:ahLst/>
              <a:cxnLst/>
              <a:rect r="r" b="b" t="t" l="l"/>
              <a:pathLst>
                <a:path h="1660455" w="1416121">
                  <a:moveTo>
                    <a:pt x="0" y="0"/>
                  </a:moveTo>
                  <a:lnTo>
                    <a:pt x="1416121" y="0"/>
                  </a:lnTo>
                  <a:lnTo>
                    <a:pt x="1416121" y="1660455"/>
                  </a:lnTo>
                  <a:lnTo>
                    <a:pt x="0" y="1660455"/>
                  </a:lnTo>
                  <a:close/>
                </a:path>
              </a:pathLst>
            </a:custGeom>
            <a:blipFill>
              <a:blip r:embed="rId2"/>
              <a:stretch>
                <a:fillRect l="-54225" t="0" r="-54225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5400000">
            <a:off x="12267990" y="-1494840"/>
            <a:ext cx="5031638" cy="7590599"/>
            <a:chOff x="0" y="0"/>
            <a:chExt cx="1325205" cy="199917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25205" cy="1999170"/>
            </a:xfrm>
            <a:custGeom>
              <a:avLst/>
              <a:gdLst/>
              <a:ahLst/>
              <a:cxnLst/>
              <a:rect r="r" b="b" t="t" l="l"/>
              <a:pathLst>
                <a:path h="1999170" w="1325205">
                  <a:moveTo>
                    <a:pt x="0" y="0"/>
                  </a:moveTo>
                  <a:lnTo>
                    <a:pt x="1325205" y="0"/>
                  </a:lnTo>
                  <a:lnTo>
                    <a:pt x="1325205" y="1999170"/>
                  </a:lnTo>
                  <a:lnTo>
                    <a:pt x="0" y="1999170"/>
                  </a:lnTo>
                  <a:close/>
                </a:path>
              </a:pathLst>
            </a:custGeom>
            <a:gradFill rotWithShape="true">
              <a:gsLst>
                <a:gs pos="0">
                  <a:srgbClr val="FFFFFF">
                    <a:alpha val="100000"/>
                  </a:srgbClr>
                </a:gs>
                <a:gs pos="50000">
                  <a:srgbClr val="FFFFFF">
                    <a:alpha val="245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/>
            </a:gra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1325205" cy="20467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3308967" y="58734"/>
            <a:ext cx="7850564" cy="1433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31"/>
              </a:lnSpc>
            </a:pPr>
            <a:r>
              <a:rPr lang="en-US" sz="4055" b="true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Premium Comfort &amp; Hosp</a:t>
            </a:r>
            <a:r>
              <a:rPr lang="en-US" b="true" sz="4055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itality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1021" y="3720762"/>
            <a:ext cx="10988510" cy="2721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2"/>
              </a:lnSpc>
            </a:pPr>
            <a:r>
              <a:rPr lang="en-US" sz="2600">
                <a:solidFill>
                  <a:srgbClr val="2FA7A1"/>
                </a:solidFill>
                <a:latin typeface="Canva Sans"/>
                <a:ea typeface="Canva Sans"/>
                <a:cs typeface="Canva Sans"/>
                <a:sym typeface="Canva Sans"/>
              </a:rPr>
              <a:t>Discover refined living at </a:t>
            </a:r>
            <a:r>
              <a:rPr lang="en-US" sz="2600">
                <a:solidFill>
                  <a:srgbClr val="2FA7A1"/>
                </a:solidFill>
                <a:latin typeface="Canva Sans"/>
                <a:ea typeface="Canva Sans"/>
                <a:cs typeface="Canva Sans"/>
                <a:sym typeface="Canva Sans"/>
              </a:rPr>
              <a:t>Aloka Resort, where luxury meets tranquility. From well-appointed rooms to personalized services, guests enjoy world-class amenities that redefine expectations of Luxury Hotels in Manali.</a:t>
            </a:r>
          </a:p>
          <a:p>
            <a:pPr algn="ctr">
              <a:lnSpc>
                <a:spcPts val="4342"/>
              </a:lnSpc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71021" y="211134"/>
            <a:ext cx="3497610" cy="817566"/>
          </a:xfrm>
          <a:custGeom>
            <a:avLst/>
            <a:gdLst/>
            <a:ahLst/>
            <a:cxnLst/>
            <a:rect r="r" b="b" t="t" l="l"/>
            <a:pathLst>
              <a:path h="817566" w="3497610">
                <a:moveTo>
                  <a:pt x="0" y="0"/>
                </a:moveTo>
                <a:lnTo>
                  <a:pt x="3497610" y="0"/>
                </a:lnTo>
                <a:lnTo>
                  <a:pt x="3497610" y="817566"/>
                </a:lnTo>
                <a:lnTo>
                  <a:pt x="0" y="8175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66909" y="2270293"/>
            <a:ext cx="8337697" cy="3647347"/>
            <a:chOff x="0" y="0"/>
            <a:chExt cx="1291727" cy="56506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91727" cy="565069"/>
            </a:xfrm>
            <a:custGeom>
              <a:avLst/>
              <a:gdLst/>
              <a:ahLst/>
              <a:cxnLst/>
              <a:rect r="r" b="b" t="t" l="l"/>
              <a:pathLst>
                <a:path h="565069" w="1291727">
                  <a:moveTo>
                    <a:pt x="0" y="0"/>
                  </a:moveTo>
                  <a:lnTo>
                    <a:pt x="1291727" y="0"/>
                  </a:lnTo>
                  <a:lnTo>
                    <a:pt x="1291727" y="565069"/>
                  </a:lnTo>
                  <a:lnTo>
                    <a:pt x="0" y="565069"/>
                  </a:lnTo>
                  <a:close/>
                </a:path>
              </a:pathLst>
            </a:custGeom>
            <a:blipFill>
              <a:blip r:embed="rId2"/>
              <a:stretch>
                <a:fillRect l="0" t="-14292" r="0" b="-1429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6909" y="6308403"/>
            <a:ext cx="8337697" cy="3647347"/>
            <a:chOff x="0" y="0"/>
            <a:chExt cx="1291727" cy="56506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291727" cy="565069"/>
            </a:xfrm>
            <a:custGeom>
              <a:avLst/>
              <a:gdLst/>
              <a:ahLst/>
              <a:cxnLst/>
              <a:rect r="r" b="b" t="t" l="l"/>
              <a:pathLst>
                <a:path h="565069" w="1291727">
                  <a:moveTo>
                    <a:pt x="0" y="0"/>
                  </a:moveTo>
                  <a:lnTo>
                    <a:pt x="1291727" y="0"/>
                  </a:lnTo>
                  <a:lnTo>
                    <a:pt x="1291727" y="565069"/>
                  </a:lnTo>
                  <a:lnTo>
                    <a:pt x="0" y="565069"/>
                  </a:lnTo>
                  <a:close/>
                </a:path>
              </a:pathLst>
            </a:custGeom>
            <a:blipFill>
              <a:blip r:embed="rId3"/>
              <a:stretch>
                <a:fillRect l="0" t="-87073" r="0" b="-8707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9144000" y="1443914"/>
            <a:ext cx="8837090" cy="8263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89"/>
              </a:lnSpc>
            </a:pPr>
            <a:r>
              <a:rPr lang="en-US" sz="5308" b="true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Book Your Luxury E</a:t>
            </a:r>
            <a:r>
              <a:rPr lang="en-US" sz="5308" b="true">
                <a:solidFill>
                  <a:srgbClr val="2FA7A1"/>
                </a:solidFill>
                <a:latin typeface="Agrandir Bold"/>
                <a:ea typeface="Agrandir Bold"/>
                <a:cs typeface="Agrandir Bold"/>
                <a:sym typeface="Agrandir Bold"/>
              </a:rPr>
              <a:t>scape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483481" y="196224"/>
            <a:ext cx="3497610" cy="817566"/>
          </a:xfrm>
          <a:custGeom>
            <a:avLst/>
            <a:gdLst/>
            <a:ahLst/>
            <a:cxnLst/>
            <a:rect r="r" b="b" t="t" l="l"/>
            <a:pathLst>
              <a:path h="817566" w="3497610">
                <a:moveTo>
                  <a:pt x="0" y="0"/>
                </a:moveTo>
                <a:lnTo>
                  <a:pt x="3497609" y="0"/>
                </a:lnTo>
                <a:lnTo>
                  <a:pt x="3497609" y="817567"/>
                </a:lnTo>
                <a:lnTo>
                  <a:pt x="0" y="8175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561834" y="2729284"/>
            <a:ext cx="10726166" cy="2572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65"/>
              </a:lnSpc>
            </a:pPr>
            <a:r>
              <a:rPr lang="en-US" sz="22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Plan your perfect mountain getaway with </a:t>
            </a:r>
            <a:r>
              <a:rPr lang="en-US" sz="22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Aloka Resort, a trusted destination for premium stays. Enjoy nature, comfort, and exceptional service at one of the most preferred luxury hotels in Manali.</a:t>
            </a:r>
          </a:p>
          <a:p>
            <a:pPr algn="ctr">
              <a:lnSpc>
                <a:spcPts val="4165"/>
              </a:lnSpc>
            </a:pPr>
            <a:r>
              <a:rPr lang="en-US" b="true" sz="222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alokaresortmanali.com"/>
              </a:rPr>
              <a:t>https://alokaresortmanali.com/</a:t>
            </a:r>
          </a:p>
          <a:p>
            <a:pPr algn="ctr">
              <a:lnSpc>
                <a:spcPts val="4165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8111324" y="5849173"/>
            <a:ext cx="2658963" cy="5642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n-US" b="true" sz="3286">
                <a:solidFill>
                  <a:srgbClr val="2FA7A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In Touch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870787" y="7152677"/>
            <a:ext cx="9991149" cy="27759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2"/>
              </a:lnSpc>
            </a:pPr>
            <a:r>
              <a:rPr lang="en-US" b="true" sz="27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7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482"/>
              </a:lnSpc>
            </a:pPr>
            <a:r>
              <a:rPr lang="en-US" b="true" sz="27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No.</a:t>
            </a:r>
            <a:r>
              <a:rPr lang="en-US" sz="27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+91 98160-76122</a:t>
            </a:r>
          </a:p>
          <a:p>
            <a:pPr algn="ctr">
              <a:lnSpc>
                <a:spcPts val="4482"/>
              </a:lnSpc>
            </a:pPr>
            <a:r>
              <a:rPr lang="en-US" b="true" sz="27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7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7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6" tooltip="mailto:alokaresortmanali@gmail.com"/>
              </a:rPr>
              <a:t>alokaresortmanali@gmail.com</a:t>
            </a:r>
          </a:p>
          <a:p>
            <a:pPr algn="ctr">
              <a:lnSpc>
                <a:spcPts val="4482"/>
              </a:lnSpc>
            </a:pPr>
            <a:r>
              <a:rPr lang="en-US" b="true" sz="27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7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7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alokaresortmanali.com"/>
              </a:rPr>
              <a:t>www.alokaresortmanali.com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DAG78gD91yE</dc:identifier>
  <dcterms:modified xsi:type="dcterms:W3CDTF">2011-08-01T06:04:30Z</dcterms:modified>
  <cp:revision>1</cp:revision>
  <dc:title>Luxury Hotels in Manali</dc:title>
</cp:coreProperties>
</file>