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rial Nova Light" charset="1" panose="020B0304020202020204"/>
      <p:regular r:id="rId10"/>
    </p:embeddedFont>
    <p:embeddedFont>
      <p:font typeface="Mukti" charset="1" panose="00000000000000000000"/>
      <p:regular r:id="rId11"/>
    </p:embeddedFont>
    <p:embeddedFont>
      <p:font typeface="Canva Sans Bold" charset="1" panose="020B0803030501040103"/>
      <p:regular r:id="rId12"/>
    </p:embeddedFont>
    <p:embeddedFont>
      <p:font typeface="Canva Sans" charset="1" panose="020B05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travipro.com/travel-portal-development.html" TargetMode="External" Type="http://schemas.openxmlformats.org/officeDocument/2006/relationships/hyperlink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mailto:info@travipro.com" TargetMode="External" Type="http://schemas.openxmlformats.org/officeDocument/2006/relationships/hyperlink"/><Relationship Id="rId3" Target="https://www.travipro.com/travel-website-development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FCBC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5816966" y="4719297"/>
            <a:ext cx="9912558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0" y="3233527"/>
            <a:ext cx="6255755" cy="6024773"/>
          </a:xfrm>
          <a:custGeom>
            <a:avLst/>
            <a:gdLst/>
            <a:ahLst/>
            <a:cxnLst/>
            <a:rect r="r" b="b" t="t" l="l"/>
            <a:pathLst>
              <a:path h="6024773" w="6255755">
                <a:moveTo>
                  <a:pt x="0" y="0"/>
                </a:moveTo>
                <a:lnTo>
                  <a:pt x="6255755" y="0"/>
                </a:lnTo>
                <a:lnTo>
                  <a:pt x="6255755" y="6024773"/>
                </a:lnTo>
                <a:lnTo>
                  <a:pt x="0" y="60247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393141" y="555803"/>
            <a:ext cx="3350815" cy="945795"/>
          </a:xfrm>
          <a:custGeom>
            <a:avLst/>
            <a:gdLst/>
            <a:ahLst/>
            <a:cxnLst/>
            <a:rect r="r" b="b" t="t" l="l"/>
            <a:pathLst>
              <a:path h="945795" w="3350815">
                <a:moveTo>
                  <a:pt x="0" y="0"/>
                </a:moveTo>
                <a:lnTo>
                  <a:pt x="3350815" y="0"/>
                </a:lnTo>
                <a:lnTo>
                  <a:pt x="3350815" y="945794"/>
                </a:lnTo>
                <a:lnTo>
                  <a:pt x="0" y="94579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923196" y="6013503"/>
            <a:ext cx="4661540" cy="502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960"/>
              </a:lnSpc>
            </a:pPr>
            <a:r>
              <a:rPr 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Presented By , Travipro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462933" y="2042633"/>
            <a:ext cx="7582066" cy="23817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5"/>
              </a:lnSpc>
            </a:pPr>
            <a:r>
              <a:rPr lang="en-US" sz="5203" spc="-390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TRAVEL PORTAL SOFTWARE SOLUTIONS</a:t>
            </a:r>
          </a:p>
          <a:p>
            <a:pPr algn="ctr">
              <a:lnSpc>
                <a:spcPts val="6295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FCBC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418123" y="2014109"/>
            <a:ext cx="12245402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1498095" y="2954307"/>
            <a:ext cx="6579543" cy="4378387"/>
          </a:xfrm>
          <a:custGeom>
            <a:avLst/>
            <a:gdLst/>
            <a:ahLst/>
            <a:cxnLst/>
            <a:rect r="r" b="b" t="t" l="l"/>
            <a:pathLst>
              <a:path h="4378387" w="6579543">
                <a:moveTo>
                  <a:pt x="0" y="0"/>
                </a:moveTo>
                <a:lnTo>
                  <a:pt x="6579543" y="0"/>
                </a:lnTo>
                <a:lnTo>
                  <a:pt x="6579543" y="4378386"/>
                </a:lnTo>
                <a:lnTo>
                  <a:pt x="0" y="437838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760569" y="753678"/>
            <a:ext cx="6624568" cy="6232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345"/>
              </a:lnSpc>
              <a:spcBef>
                <a:spcPct val="0"/>
              </a:spcBef>
            </a:pPr>
            <a:r>
              <a:rPr lang="en-US" sz="5717" spc="-125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TRAV</a:t>
            </a:r>
            <a:r>
              <a:rPr lang="en-US" sz="5717" spc="-125" strike="noStrike" u="none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IPRO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0" y="2897157"/>
            <a:ext cx="10559580" cy="34035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554"/>
              </a:lnSpc>
            </a:pPr>
            <a:r>
              <a:rPr lang="en-US" sz="3252" spc="-178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T</a:t>
            </a:r>
            <a:r>
              <a:rPr lang="en-US" b="true" sz="3252" spc="-178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ravipro delivers advanced, scalable travel technology designed for modern travel businesses. Our branded travel platform empowers agencies, tour operators, and startups with seamless booking, automation, and real-time inventory management for faster growth.</a:t>
            </a:r>
          </a:p>
          <a:p>
            <a:pPr algn="ctr" marL="0" indent="0" lvl="0">
              <a:lnSpc>
                <a:spcPts val="4554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4393141" y="555803"/>
            <a:ext cx="3350815" cy="945795"/>
          </a:xfrm>
          <a:custGeom>
            <a:avLst/>
            <a:gdLst/>
            <a:ahLst/>
            <a:cxnLst/>
            <a:rect r="r" b="b" t="t" l="l"/>
            <a:pathLst>
              <a:path h="945795" w="3350815">
                <a:moveTo>
                  <a:pt x="0" y="0"/>
                </a:moveTo>
                <a:lnTo>
                  <a:pt x="3350815" y="0"/>
                </a:lnTo>
                <a:lnTo>
                  <a:pt x="3350815" y="945794"/>
                </a:lnTo>
                <a:lnTo>
                  <a:pt x="0" y="94579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FCBC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0" y="2536313"/>
            <a:ext cx="13427320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1499357" y="363614"/>
            <a:ext cx="8486633" cy="1414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608"/>
              </a:lnSpc>
            </a:pPr>
            <a:r>
              <a:rPr lang="en-US" sz="4597" spc="-101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POWERFUL TRAV</a:t>
            </a:r>
            <a:r>
              <a:rPr lang="en-US" sz="4597" spc="-101" strike="noStrike" u="none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EL PORTAL DEVELOPMENT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3394412"/>
            <a:ext cx="11480369" cy="339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506"/>
              </a:lnSpc>
            </a:pPr>
            <a:r>
              <a:rPr lang="en-US" sz="2834" spc="-155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With T</a:t>
            </a:r>
            <a:r>
              <a:rPr lang="en-US" b="true" sz="2834" spc="-155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ravipro’s innovative travel portal development services, businesses can manage flights, hotels, tours, and APIs through a single, user-friendly dashboard. Built for performance, security, and customization to meet evolving travel market demands.</a:t>
            </a:r>
          </a:p>
          <a:p>
            <a:pPr algn="ctr" marL="0" indent="0" lvl="0">
              <a:lnSpc>
                <a:spcPts val="4506"/>
              </a:lnSpc>
            </a:pPr>
            <a:r>
              <a:rPr lang="en-US" b="true" sz="2834" spc="-155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 </a:t>
            </a:r>
            <a:r>
              <a:rPr lang="en-US" b="true" sz="2834" spc="-155" strike="noStrike" u="sng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  <a:hlinkClick r:id="rId2" tooltip="https://www.travipro.com/travel-portal-development.html"/>
              </a:rPr>
              <a:t>https://www.travipro.com/travel-portal-development.html</a:t>
            </a:r>
          </a:p>
          <a:p>
            <a:pPr algn="ctr" marL="0" indent="0" lvl="0">
              <a:lnSpc>
                <a:spcPts val="4506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4393141" y="555803"/>
            <a:ext cx="3350815" cy="945795"/>
          </a:xfrm>
          <a:custGeom>
            <a:avLst/>
            <a:gdLst/>
            <a:ahLst/>
            <a:cxnLst/>
            <a:rect r="r" b="b" t="t" l="l"/>
            <a:pathLst>
              <a:path h="945795" w="3350815">
                <a:moveTo>
                  <a:pt x="0" y="0"/>
                </a:moveTo>
                <a:lnTo>
                  <a:pt x="3350815" y="0"/>
                </a:lnTo>
                <a:lnTo>
                  <a:pt x="3350815" y="945794"/>
                </a:lnTo>
                <a:lnTo>
                  <a:pt x="0" y="94579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-612991" y="9244012"/>
            <a:ext cx="19625748" cy="4762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 flipV="true">
            <a:off x="-462152" y="1033462"/>
            <a:ext cx="19212305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>
            <a:off x="-371907" y="2924738"/>
            <a:ext cx="19347670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5" id="5"/>
          <p:cNvSpPr txBox="true"/>
          <p:nvPr/>
        </p:nvSpPr>
        <p:spPr>
          <a:xfrm rot="0">
            <a:off x="4196533" y="1615027"/>
            <a:ext cx="9894933" cy="647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67"/>
              </a:lnSpc>
              <a:spcBef>
                <a:spcPct val="0"/>
              </a:spcBef>
            </a:pPr>
            <a:r>
              <a:rPr lang="en-US" sz="5878" spc="-12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FOR MORE INFORMATION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536489" y="4457363"/>
            <a:ext cx="10146632" cy="39927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01"/>
              </a:lnSpc>
            </a:pPr>
            <a:r>
              <a:rPr lang="en-US" b="true" sz="3355">
                <a:solidFill>
                  <a:srgbClr val="403E3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3355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</a:rPr>
              <a:t> :- B-112, Sector-64 Noida - 201301</a:t>
            </a:r>
          </a:p>
          <a:p>
            <a:pPr algn="ctr">
              <a:lnSpc>
                <a:spcPts val="5301"/>
              </a:lnSpc>
            </a:pPr>
            <a:r>
              <a:rPr lang="en-US" b="true" sz="3355">
                <a:solidFill>
                  <a:srgbClr val="403E3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</a:t>
            </a:r>
            <a:r>
              <a:rPr lang="en-US" sz="3355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3355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  <a:hlinkClick r:id="rId2" tooltip="mailto:info@travipro.com"/>
              </a:rPr>
              <a:t>info@travipro.com</a:t>
            </a:r>
          </a:p>
          <a:p>
            <a:pPr algn="ctr">
              <a:lnSpc>
                <a:spcPts val="5301"/>
              </a:lnSpc>
            </a:pPr>
            <a:r>
              <a:rPr lang="en-US" b="true" sz="3355">
                <a:solidFill>
                  <a:srgbClr val="403E3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Get In Touch</a:t>
            </a:r>
            <a:r>
              <a:rPr lang="en-US" sz="3355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</a:rPr>
              <a:t>  :- +91 9560 433 3182 </a:t>
            </a:r>
          </a:p>
          <a:p>
            <a:pPr algn="ctr">
              <a:lnSpc>
                <a:spcPts val="5301"/>
              </a:lnSpc>
            </a:pPr>
            <a:r>
              <a:rPr lang="en-US" b="true" sz="3355">
                <a:solidFill>
                  <a:srgbClr val="403E3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3355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3355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  <a:hlinkClick r:id="rId3" tooltip="https://www.travipro.com/travel-website-development.html"/>
              </a:rPr>
              <a:t>https://www.travipro.com</a:t>
            </a:r>
          </a:p>
          <a:p>
            <a:pPr algn="ctr">
              <a:lnSpc>
                <a:spcPts val="5301"/>
              </a:lnSpc>
            </a:pPr>
          </a:p>
          <a:p>
            <a:pPr algn="ctr">
              <a:lnSpc>
                <a:spcPts val="5301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DAG77nqzjG0</dc:identifier>
  <dcterms:modified xsi:type="dcterms:W3CDTF">2011-08-01T06:04:30Z</dcterms:modified>
  <cp:revision>1</cp:revision>
  <dc:title>Travel Portal Software Solutions</dc:title>
</cp:coreProperties>
</file>