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Inter Heavy" charset="1" panose="02000503000000020004"/>
      <p:regular r:id="rId11"/>
    </p:embeddedFont>
    <p:embeddedFont>
      <p:font typeface="Canva Sans" charset="1" panose="020B0503030501040103"/>
      <p:regular r:id="rId12"/>
    </p:embeddedFont>
    <p:embeddedFont>
      <p:font typeface="Inter Bold" charset="1" panose="020B0802030000000004"/>
      <p:regular r:id="rId13"/>
    </p:embeddedFont>
    <p:embeddedFont>
      <p:font typeface="Canva Sans Bold" charset="1" panose="020B0803030501040103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travipro.com/travel-portal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https://www.travipro.com/travel-portal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.png" Type="http://schemas.openxmlformats.org/officeDocument/2006/relationships/image"/><Relationship Id="rId4" Target="https://www.travipro.com/travel-portal-development.html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.png" Type="http://schemas.openxmlformats.org/officeDocument/2006/relationships/image"/><Relationship Id="rId4" Target="https://www.travipro.com/travel-portal-development.html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mailto:info@travipro.com" TargetMode="External" Type="http://schemas.openxmlformats.org/officeDocument/2006/relationships/hyperlink"/><Relationship Id="rId4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70687" y="313209"/>
            <a:ext cx="3353411" cy="946527"/>
          </a:xfrm>
          <a:custGeom>
            <a:avLst/>
            <a:gdLst/>
            <a:ahLst/>
            <a:cxnLst/>
            <a:rect r="r" b="b" t="t" l="l"/>
            <a:pathLst>
              <a:path h="946527" w="3353411">
                <a:moveTo>
                  <a:pt x="0" y="0"/>
                </a:moveTo>
                <a:lnTo>
                  <a:pt x="3353410" y="0"/>
                </a:lnTo>
                <a:lnTo>
                  <a:pt x="3353410" y="946527"/>
                </a:lnTo>
                <a:lnTo>
                  <a:pt x="0" y="9465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905679" y="1193061"/>
            <a:ext cx="10235202" cy="20646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b="true" sz="4014">
                <a:solidFill>
                  <a:srgbClr val="231F20"/>
                </a:solidFill>
                <a:latin typeface="Inter Heavy"/>
                <a:ea typeface="Inter Heavy"/>
                <a:cs typeface="Inter Heavy"/>
                <a:sym typeface="Inter Heavy"/>
              </a:rPr>
              <a:t>BEST TRAVEL PORTAL DEVELOPMENT COMPANY INDIA</a:t>
            </a:r>
          </a:p>
          <a:p>
            <a:pPr algn="ctr">
              <a:lnSpc>
                <a:spcPts val="5459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679884" y="4051595"/>
            <a:ext cx="9154023" cy="21266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57"/>
              </a:lnSpc>
            </a:pPr>
            <a:r>
              <a:rPr lang="en-US" sz="304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Transforming Your</a:t>
            </a:r>
            <a:r>
              <a:rPr lang="en-US" sz="304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Travel Business with Innovative Solutions</a:t>
            </a:r>
          </a:p>
          <a:p>
            <a:pPr algn="ctr">
              <a:lnSpc>
                <a:spcPts val="4257"/>
              </a:lnSpc>
            </a:pPr>
          </a:p>
          <a:p>
            <a:pPr algn="ctr">
              <a:lnSpc>
                <a:spcPts val="4257"/>
              </a:lnSpc>
            </a:pPr>
            <a:r>
              <a:rPr lang="en-US" sz="304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Powered by Travipro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955024" y="8965729"/>
            <a:ext cx="9878882" cy="950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56"/>
              </a:lnSpc>
            </a:pPr>
            <a:r>
              <a:rPr lang="en-US" sz="2754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L</a:t>
            </a:r>
            <a:r>
              <a:rPr lang="en-US" sz="2754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earn more:</a:t>
            </a:r>
          </a:p>
          <a:p>
            <a:pPr algn="ctr">
              <a:lnSpc>
                <a:spcPts val="3856"/>
              </a:lnSpc>
            </a:pPr>
            <a:r>
              <a:rPr lang="en-US" sz="2754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754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travipro.com/travel-portal-development.html"/>
              </a:rPr>
              <a:t>https://www.travipro.com/travel-portal-development.html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5E6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9480375" y="5381166"/>
            <a:ext cx="3889463" cy="1018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78"/>
              </a:lnSpc>
            </a:pPr>
            <a:r>
              <a:rPr lang="en-US" b="true" sz="8062">
                <a:solidFill>
                  <a:srgbClr val="E5E6E8"/>
                </a:solidFill>
                <a:latin typeface="Inter Bold"/>
                <a:ea typeface="Inter Bold"/>
                <a:cs typeface="Inter Bold"/>
                <a:sym typeface="Inter Bold"/>
              </a:rPr>
              <a:t>INTRO-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571644" y="446559"/>
            <a:ext cx="5175978" cy="696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20"/>
              </a:lnSpc>
            </a:pPr>
            <a:r>
              <a:rPr lang="en-US" b="true" sz="5446">
                <a:solidFill>
                  <a:srgbClr val="111423"/>
                </a:solidFill>
                <a:latin typeface="Inter Bold"/>
                <a:ea typeface="Inter Bold"/>
                <a:cs typeface="Inter Bold"/>
                <a:sym typeface="Inter Bold"/>
              </a:rPr>
              <a:t>Travipro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4670687" y="313209"/>
            <a:ext cx="3353411" cy="946527"/>
          </a:xfrm>
          <a:custGeom>
            <a:avLst/>
            <a:gdLst/>
            <a:ahLst/>
            <a:cxnLst/>
            <a:rect r="r" b="b" t="t" l="l"/>
            <a:pathLst>
              <a:path h="946527" w="3353411">
                <a:moveTo>
                  <a:pt x="0" y="0"/>
                </a:moveTo>
                <a:lnTo>
                  <a:pt x="3353410" y="0"/>
                </a:lnTo>
                <a:lnTo>
                  <a:pt x="3353410" y="946527"/>
                </a:lnTo>
                <a:lnTo>
                  <a:pt x="0" y="9465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3369" y="2206676"/>
            <a:ext cx="14925393" cy="48955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8758" indent="-229379" lvl="1">
              <a:lnSpc>
                <a:spcPts val="3527"/>
              </a:lnSpc>
              <a:buFont typeface="Arial"/>
              <a:buChar char="•"/>
            </a:pPr>
            <a:r>
              <a:rPr lang="en-US" sz="212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is a leading provider of custom travel portal solutions.</a:t>
            </a:r>
          </a:p>
          <a:p>
            <a:pPr algn="l" marL="458758" indent="-229379" lvl="1">
              <a:lnSpc>
                <a:spcPts val="3527"/>
              </a:lnSpc>
              <a:buFont typeface="Arial"/>
              <a:buChar char="•"/>
            </a:pPr>
            <a:r>
              <a:rPr lang="en-US" sz="212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Expertise in building scalable and secure travel portals.</a:t>
            </a:r>
          </a:p>
          <a:p>
            <a:pPr algn="l" marL="458758" indent="-229379" lvl="1">
              <a:lnSpc>
                <a:spcPts val="3527"/>
              </a:lnSpc>
              <a:buFont typeface="Arial"/>
              <a:buChar char="•"/>
            </a:pPr>
            <a:r>
              <a:rPr lang="en-US" sz="212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Advanced booking engines, payment gateways, and user-friendly interfaces.</a:t>
            </a:r>
          </a:p>
          <a:p>
            <a:pPr algn="l">
              <a:lnSpc>
                <a:spcPts val="3527"/>
              </a:lnSpc>
            </a:pPr>
          </a:p>
          <a:p>
            <a:pPr algn="l" marL="458758" indent="-229379" lvl="1">
              <a:lnSpc>
                <a:spcPts val="3527"/>
              </a:lnSpc>
              <a:buFont typeface="Arial"/>
              <a:buChar char="•"/>
            </a:pPr>
            <a:r>
              <a:rPr lang="en-US" sz="212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Delivering technology solutions to streamline travel operations.</a:t>
            </a:r>
          </a:p>
          <a:p>
            <a:pPr algn="l" marL="458758" indent="-229379" lvl="1">
              <a:lnSpc>
                <a:spcPts val="3527"/>
              </a:lnSpc>
              <a:buFont typeface="Arial"/>
              <a:buChar char="•"/>
            </a:pPr>
            <a:r>
              <a:rPr lang="en-US" sz="212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Ensuring seamless customer experiences and operational efficiency.</a:t>
            </a:r>
          </a:p>
          <a:p>
            <a:pPr algn="l">
              <a:lnSpc>
                <a:spcPts val="3527"/>
              </a:lnSpc>
            </a:pPr>
          </a:p>
          <a:p>
            <a:pPr algn="l" marL="458758" indent="-229379" lvl="1">
              <a:lnSpc>
                <a:spcPts val="3527"/>
              </a:lnSpc>
              <a:buFont typeface="Arial"/>
              <a:buChar char="•"/>
            </a:pPr>
            <a:r>
              <a:rPr lang="en-US" sz="212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Trusted travel portal development services in India.</a:t>
            </a:r>
          </a:p>
          <a:p>
            <a:pPr algn="l">
              <a:lnSpc>
                <a:spcPts val="3527"/>
              </a:lnSpc>
            </a:pPr>
          </a:p>
          <a:p>
            <a:pPr algn="l" marL="458758" indent="-229379" lvl="1">
              <a:lnSpc>
                <a:spcPts val="3527"/>
              </a:lnSpc>
              <a:buFont typeface="Arial"/>
              <a:buChar char="•"/>
            </a:pPr>
            <a:r>
              <a:rPr lang="en-US" sz="212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Visit: </a:t>
            </a:r>
            <a:r>
              <a:rPr lang="en-US" b="true" sz="212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www.travipro.com/travel-portal-development.html"/>
              </a:rPr>
              <a:t>Travipro Travel Portal Development</a:t>
            </a:r>
          </a:p>
          <a:p>
            <a:pPr algn="l">
              <a:lnSpc>
                <a:spcPts val="3527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21751" y="2425817"/>
            <a:ext cx="5081971" cy="4499992"/>
            <a:chOff x="0" y="0"/>
            <a:chExt cx="1257272" cy="11132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57272" cy="1113292"/>
            </a:xfrm>
            <a:custGeom>
              <a:avLst/>
              <a:gdLst/>
              <a:ahLst/>
              <a:cxnLst/>
              <a:rect r="r" b="b" t="t" l="l"/>
              <a:pathLst>
                <a:path h="1113292" w="1257272">
                  <a:moveTo>
                    <a:pt x="0" y="0"/>
                  </a:moveTo>
                  <a:lnTo>
                    <a:pt x="1257272" y="0"/>
                  </a:lnTo>
                  <a:lnTo>
                    <a:pt x="1257272" y="1113292"/>
                  </a:lnTo>
                  <a:lnTo>
                    <a:pt x="0" y="1113292"/>
                  </a:lnTo>
                  <a:close/>
                </a:path>
              </a:pathLst>
            </a:custGeom>
            <a:blipFill>
              <a:blip r:embed="rId2"/>
              <a:stretch>
                <a:fillRect l="-16452" t="0" r="-1645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670687" y="313209"/>
            <a:ext cx="3353411" cy="946527"/>
          </a:xfrm>
          <a:custGeom>
            <a:avLst/>
            <a:gdLst/>
            <a:ahLst/>
            <a:cxnLst/>
            <a:rect r="r" b="b" t="t" l="l"/>
            <a:pathLst>
              <a:path h="946527" w="3353411">
                <a:moveTo>
                  <a:pt x="0" y="0"/>
                </a:moveTo>
                <a:lnTo>
                  <a:pt x="3353410" y="0"/>
                </a:lnTo>
                <a:lnTo>
                  <a:pt x="3353410" y="946527"/>
                </a:lnTo>
                <a:lnTo>
                  <a:pt x="0" y="9465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785282" y="417984"/>
            <a:ext cx="4078322" cy="5391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73"/>
              </a:lnSpc>
            </a:pPr>
            <a:r>
              <a:rPr lang="en-US" b="true" sz="4226">
                <a:solidFill>
                  <a:srgbClr val="231F20"/>
                </a:solidFill>
                <a:latin typeface="Inter Bold"/>
                <a:ea typeface="Inter Bold"/>
                <a:cs typeface="Inter Bold"/>
                <a:sym typeface="Inter Bold"/>
              </a:rPr>
              <a:t>Our Services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136707" y="1986415"/>
            <a:ext cx="11122593" cy="4900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98768" indent="-249384" lvl="1">
              <a:lnSpc>
                <a:spcPts val="3557"/>
              </a:lnSpc>
              <a:buFont typeface="Arial"/>
              <a:buChar char="•"/>
            </a:pPr>
            <a:r>
              <a:rPr lang="en-US" sz="231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Travipro</a:t>
            </a:r>
            <a:r>
              <a:rPr lang="en-US" sz="231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Travel Portal Development</a:t>
            </a:r>
          </a:p>
          <a:p>
            <a:pPr algn="l" marL="498768" indent="-249384" lvl="1">
              <a:lnSpc>
                <a:spcPts val="3557"/>
              </a:lnSpc>
              <a:buFont typeface="Arial"/>
              <a:buChar char="•"/>
            </a:pPr>
            <a:r>
              <a:rPr lang="en-US" sz="231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Multi-module travel booking solutions (Flights, Hotels, Cars, Tours)</a:t>
            </a:r>
          </a:p>
          <a:p>
            <a:pPr algn="l" marL="498768" indent="-249384" lvl="1">
              <a:lnSpc>
                <a:spcPts val="3557"/>
              </a:lnSpc>
              <a:buFont typeface="Arial"/>
              <a:buChar char="•"/>
            </a:pPr>
            <a:r>
              <a:rPr lang="en-US" sz="231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Custom API integrations for real-time availability</a:t>
            </a:r>
          </a:p>
          <a:p>
            <a:pPr algn="l" marL="498768" indent="-249384" lvl="1">
              <a:lnSpc>
                <a:spcPts val="3557"/>
              </a:lnSpc>
              <a:buFont typeface="Arial"/>
              <a:buChar char="•"/>
            </a:pPr>
            <a:r>
              <a:rPr lang="en-US" sz="231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Mobile-responsive and SEO-friendly portals</a:t>
            </a:r>
          </a:p>
          <a:p>
            <a:pPr algn="l">
              <a:lnSpc>
                <a:spcPts val="3557"/>
              </a:lnSpc>
            </a:pPr>
          </a:p>
          <a:p>
            <a:pPr algn="l" marL="498768" indent="-249384" lvl="1">
              <a:lnSpc>
                <a:spcPts val="3557"/>
              </a:lnSpc>
              <a:buFont typeface="Arial"/>
              <a:buChar char="•"/>
            </a:pPr>
            <a:r>
              <a:rPr lang="en-US" sz="231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End-to-end travel technology solutions tailored for your business.</a:t>
            </a:r>
          </a:p>
          <a:p>
            <a:pPr algn="l">
              <a:lnSpc>
                <a:spcPts val="3557"/>
              </a:lnSpc>
            </a:pPr>
          </a:p>
          <a:p>
            <a:pPr algn="l" marL="498768" indent="-249384" lvl="1">
              <a:lnSpc>
                <a:spcPts val="3557"/>
              </a:lnSpc>
              <a:buFont typeface="Arial"/>
              <a:buChar char="•"/>
            </a:pPr>
            <a:r>
              <a:rPr lang="en-US" sz="231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Professional travel portal development services in India.</a:t>
            </a:r>
          </a:p>
          <a:p>
            <a:pPr algn="l">
              <a:lnSpc>
                <a:spcPts val="3557"/>
              </a:lnSpc>
            </a:pPr>
          </a:p>
          <a:p>
            <a:pPr algn="l" marL="498768" indent="-249384" lvl="1">
              <a:lnSpc>
                <a:spcPts val="3557"/>
              </a:lnSpc>
              <a:buFont typeface="Arial"/>
              <a:buChar char="•"/>
            </a:pPr>
            <a:r>
              <a:rPr lang="en-US" sz="2310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Explore: </a:t>
            </a:r>
            <a:r>
              <a:rPr lang="en-US" b="true" sz="2310">
                <a:solidFill>
                  <a:srgbClr val="231F2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travipro.com/travel-portal-development.html"/>
              </a:rPr>
              <a:t>https://www.travipro.com/travel-portal-development.html</a:t>
            </a:r>
          </a:p>
          <a:p>
            <a:pPr algn="l">
              <a:lnSpc>
                <a:spcPts val="3557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2603"/>
            <a:ext cx="18288000" cy="3264372"/>
            <a:chOff x="0" y="0"/>
            <a:chExt cx="4816593" cy="85975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859752"/>
            </a:xfrm>
            <a:custGeom>
              <a:avLst/>
              <a:gdLst/>
              <a:ahLst/>
              <a:cxnLst/>
              <a:rect r="r" b="b" t="t" l="l"/>
              <a:pathLst>
                <a:path h="859752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859752"/>
                  </a:lnTo>
                  <a:lnTo>
                    <a:pt x="0" y="859752"/>
                  </a:lnTo>
                  <a:close/>
                </a:path>
              </a:pathLst>
            </a:custGeom>
            <a:solidFill>
              <a:srgbClr val="E5E6E8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28575"/>
              <a:ext cx="4816593" cy="8311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04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129665" y="3276975"/>
            <a:ext cx="6158335" cy="5453092"/>
            <a:chOff x="0" y="0"/>
            <a:chExt cx="1257272" cy="111329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57272" cy="1113292"/>
            </a:xfrm>
            <a:custGeom>
              <a:avLst/>
              <a:gdLst/>
              <a:ahLst/>
              <a:cxnLst/>
              <a:rect r="r" b="b" t="t" l="l"/>
              <a:pathLst>
                <a:path h="1113292" w="1257272">
                  <a:moveTo>
                    <a:pt x="0" y="0"/>
                  </a:moveTo>
                  <a:lnTo>
                    <a:pt x="1257272" y="0"/>
                  </a:lnTo>
                  <a:lnTo>
                    <a:pt x="1257272" y="1113292"/>
                  </a:lnTo>
                  <a:lnTo>
                    <a:pt x="0" y="1113292"/>
                  </a:lnTo>
                  <a:close/>
                </a:path>
              </a:pathLst>
            </a:custGeom>
            <a:blipFill>
              <a:blip r:embed="rId2"/>
              <a:stretch>
                <a:fillRect l="0" t="-4381" r="0" b="-4381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919360" y="980881"/>
            <a:ext cx="7580972" cy="8634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12"/>
              </a:lnSpc>
            </a:pPr>
            <a:r>
              <a:rPr lang="en-US" b="true" sz="6821">
                <a:solidFill>
                  <a:srgbClr val="231F20"/>
                </a:solidFill>
                <a:latin typeface="Inter Bold"/>
                <a:ea typeface="Inter Bold"/>
                <a:cs typeface="Inter Bold"/>
                <a:sym typeface="Inter Bold"/>
              </a:rPr>
              <a:t>GET STARTED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4670687" y="313209"/>
            <a:ext cx="3353411" cy="946527"/>
          </a:xfrm>
          <a:custGeom>
            <a:avLst/>
            <a:gdLst/>
            <a:ahLst/>
            <a:cxnLst/>
            <a:rect r="r" b="b" t="t" l="l"/>
            <a:pathLst>
              <a:path h="946527" w="3353411">
                <a:moveTo>
                  <a:pt x="0" y="0"/>
                </a:moveTo>
                <a:lnTo>
                  <a:pt x="3353410" y="0"/>
                </a:lnTo>
                <a:lnTo>
                  <a:pt x="3353410" y="946527"/>
                </a:lnTo>
                <a:lnTo>
                  <a:pt x="0" y="9465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0" y="3674202"/>
            <a:ext cx="12129046" cy="40643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7326" indent="-258663" lvl="1">
              <a:lnSpc>
                <a:spcPts val="4097"/>
              </a:lnSpc>
              <a:buFont typeface="Arial"/>
              <a:buChar char="•"/>
            </a:pPr>
            <a:r>
              <a:rPr lang="en-US" sz="2396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Partner with Travipro to launch your travel portal with cutting-e</a:t>
            </a:r>
            <a:r>
              <a:rPr lang="en-US" sz="2396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dge technology.</a:t>
            </a:r>
          </a:p>
          <a:p>
            <a:pPr algn="l" marL="517326" indent="-258663" lvl="1">
              <a:lnSpc>
                <a:spcPts val="4097"/>
              </a:lnSpc>
              <a:buFont typeface="Arial"/>
              <a:buChar char="•"/>
            </a:pPr>
            <a:r>
              <a:rPr lang="en-US" sz="2396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Enhance bookings, improve customer experience, and scale your business.</a:t>
            </a:r>
          </a:p>
          <a:p>
            <a:pPr algn="l" marL="517326" indent="-258663" lvl="1">
              <a:lnSpc>
                <a:spcPts val="4097"/>
              </a:lnSpc>
              <a:buFont typeface="Arial"/>
              <a:buChar char="•"/>
            </a:pPr>
            <a:r>
              <a:rPr lang="en-US" sz="2396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Technology solutions designed to empower travel businesses.</a:t>
            </a:r>
          </a:p>
          <a:p>
            <a:pPr algn="l">
              <a:lnSpc>
                <a:spcPts val="4097"/>
              </a:lnSpc>
            </a:pPr>
          </a:p>
          <a:p>
            <a:pPr algn="l" marL="517326" indent="-258663" lvl="1">
              <a:lnSpc>
                <a:spcPts val="4097"/>
              </a:lnSpc>
              <a:buFont typeface="Arial"/>
              <a:buChar char="•"/>
            </a:pPr>
            <a:r>
              <a:rPr lang="en-US" sz="2396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Reliable travel portal development company in India.</a:t>
            </a:r>
          </a:p>
          <a:p>
            <a:pPr algn="l">
              <a:lnSpc>
                <a:spcPts val="4097"/>
              </a:lnSpc>
            </a:pPr>
          </a:p>
          <a:p>
            <a:pPr algn="l" marL="517326" indent="-258663" lvl="1">
              <a:lnSpc>
                <a:spcPts val="4097"/>
              </a:lnSpc>
              <a:buFont typeface="Arial"/>
              <a:buChar char="•"/>
            </a:pPr>
            <a:r>
              <a:rPr lang="en-US" sz="2396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Start today: </a:t>
            </a:r>
            <a:r>
              <a:rPr lang="en-US" b="true" sz="2396">
                <a:solidFill>
                  <a:srgbClr val="231F2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travipro.com/travel-portal-development.html"/>
              </a:rPr>
              <a:t>https://www.travipro.com/travel-portal-development.html</a:t>
            </a:r>
          </a:p>
          <a:p>
            <a:pPr algn="l">
              <a:lnSpc>
                <a:spcPts val="4097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5E6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223764" y="665277"/>
            <a:ext cx="3421645" cy="9078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46"/>
              </a:lnSpc>
            </a:pPr>
            <a:r>
              <a:rPr lang="en-US" b="true" sz="7177">
                <a:solidFill>
                  <a:srgbClr val="231F20"/>
                </a:solidFill>
                <a:latin typeface="Inter Bold"/>
                <a:ea typeface="Inter Bold"/>
                <a:cs typeface="Inter Bold"/>
                <a:sym typeface="Inter Bold"/>
              </a:rPr>
              <a:t>THANK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4670687" y="313209"/>
            <a:ext cx="3353411" cy="946527"/>
          </a:xfrm>
          <a:custGeom>
            <a:avLst/>
            <a:gdLst/>
            <a:ahLst/>
            <a:cxnLst/>
            <a:rect r="r" b="b" t="t" l="l"/>
            <a:pathLst>
              <a:path h="946527" w="3353411">
                <a:moveTo>
                  <a:pt x="0" y="0"/>
                </a:moveTo>
                <a:lnTo>
                  <a:pt x="3353410" y="0"/>
                </a:lnTo>
                <a:lnTo>
                  <a:pt x="3353410" y="946527"/>
                </a:lnTo>
                <a:lnTo>
                  <a:pt x="0" y="9465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562396" y="4431257"/>
            <a:ext cx="12108291" cy="39583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40"/>
              </a:lnSpc>
            </a:pPr>
            <a:r>
              <a:rPr lang="en-US" b="true" sz="4643">
                <a:solidFill>
                  <a:srgbClr val="231F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4643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:- B-112, Sector-64 Noida - 201301</a:t>
            </a:r>
          </a:p>
          <a:p>
            <a:pPr algn="ctr">
              <a:lnSpc>
                <a:spcPts val="7940"/>
              </a:lnSpc>
            </a:pPr>
            <a:r>
              <a:rPr lang="en-US" b="true" sz="4643">
                <a:solidFill>
                  <a:srgbClr val="231F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4643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4643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info@travipro.com"/>
              </a:rPr>
              <a:t>info@travipro.com</a:t>
            </a:r>
          </a:p>
          <a:p>
            <a:pPr algn="ctr">
              <a:lnSpc>
                <a:spcPts val="7940"/>
              </a:lnSpc>
            </a:pPr>
            <a:r>
              <a:rPr lang="en-US" b="true" sz="4643">
                <a:solidFill>
                  <a:srgbClr val="231F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Get In Touch </a:t>
            </a:r>
            <a:r>
              <a:rPr lang="en-US" sz="4643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:- +91 9560 433 3182 </a:t>
            </a:r>
          </a:p>
          <a:p>
            <a:pPr algn="ctr">
              <a:lnSpc>
                <a:spcPts val="7940"/>
              </a:lnSpc>
            </a:pPr>
            <a:r>
              <a:rPr lang="en-US" b="true" sz="4643">
                <a:solidFill>
                  <a:srgbClr val="231F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4643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4643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travipro.com/travel-website-development.html"/>
              </a:rPr>
              <a:t>https://www.travipro.com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DAG77mGixvk</dc:identifier>
  <dcterms:modified xsi:type="dcterms:W3CDTF">2011-08-01T06:04:30Z</dcterms:modified>
  <cp:revision>1</cp:revision>
  <dc:title>Best Travel Portal Development Company India</dc:title>
</cp:coreProperties>
</file>