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5113000" cy="21374100"/>
  <p:notesSz cx="6858000" cy="9144000"/>
  <p:embeddedFontLst>
    <p:embeddedFont>
      <p:font typeface="League Spartan" charset="1" panose="00000800000000000000"/>
      <p:regular r:id="rId9"/>
    </p:embeddedFont>
    <p:embeddedFont>
      <p:font typeface="Roboto" charset="1" panose="02000000000000000000"/>
      <p:regular r:id="rId10"/>
    </p:embeddedFont>
    <p:embeddedFont>
      <p:font typeface="Roboto Bold" charset="1" panose="02000000000000000000"/>
      <p:regular r:id="rId11"/>
    </p:embeddedFont>
    <p:embeddedFont>
      <p:font typeface="Canva Sans Bold" charset="1" panose="020B08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naugramedical.com/hospital-ot-lights-lamps" TargetMode="External" Type="http://schemas.openxmlformats.org/officeDocument/2006/relationships/hyperlink"/><Relationship Id="rId3" Target="../media/image3.png" Type="http://schemas.openxmlformats.org/officeDocument/2006/relationships/image"/><Relationship Id="rId4" Target="https://www.naugramedical.com/hospital-ot-lights-lamps" TargetMode="External" Type="http://schemas.openxmlformats.org/officeDocument/2006/relationships/hyperlink"/><Relationship Id="rId5" Target="https://www.naugramedical.com/hospital-ot-lights-lamps" TargetMode="External" Type="http://schemas.openxmlformats.org/officeDocument/2006/relationships/hyperlink"/><Relationship Id="rId6" Target="https://www.naugramedical.com/hospital-ot-lights-lamps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https://www.naugramedical.com/hospital-ot-lights-lamps" TargetMode="External" Type="http://schemas.openxmlformats.org/officeDocument/2006/relationships/hyperlink"/><Relationship Id="rId4" Target="https://www.naugramedical.com/hospital-ot-lights-lamps" TargetMode="External" Type="http://schemas.openxmlformats.org/officeDocument/2006/relationships/hyperlink"/><Relationship Id="rId5" Target="https://www.naugramedical.com/hospital-ot-lights-lamps" TargetMode="External" Type="http://schemas.openxmlformats.org/officeDocument/2006/relationships/hyperlink"/><Relationship Id="rId6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62726" y="-2490009"/>
            <a:ext cx="12650898" cy="9242792"/>
            <a:chOff x="0" y="0"/>
            <a:chExt cx="9417628" cy="68805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1766856" y="15605226"/>
            <a:ext cx="11665974" cy="2880865"/>
            <a:chOff x="0" y="0"/>
            <a:chExt cx="9359944" cy="23114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7059338" y="8051664"/>
            <a:ext cx="8921677" cy="8921641"/>
            <a:chOff x="0" y="0"/>
            <a:chExt cx="6350000" cy="634997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solidFill>
              <a:srgbClr val="67AF48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-1533558" y="20136879"/>
            <a:ext cx="2494243" cy="2494243"/>
            <a:chOff x="0" y="0"/>
            <a:chExt cx="1708150" cy="17081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-1247121" y="5673316"/>
            <a:ext cx="2207807" cy="220780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767793" y="738620"/>
            <a:ext cx="10313321" cy="4521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98"/>
              </a:lnSpc>
              <a:spcBef>
                <a:spcPct val="0"/>
              </a:spcBef>
            </a:pPr>
            <a:r>
              <a:rPr lang="en-US" sz="6427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HOSPITAL OT &amp; EXAMINATION LIGHTS MANUFACTURERS</a:t>
            </a:r>
          </a:p>
          <a:p>
            <a:pPr algn="ctr">
              <a:lnSpc>
                <a:spcPts val="8998"/>
              </a:lnSpc>
              <a:spcBef>
                <a:spcPct val="0"/>
              </a:spcBef>
            </a:pPr>
          </a:p>
        </p:txBody>
      </p:sp>
      <p:grpSp>
        <p:nvGrpSpPr>
          <p:cNvPr name="Group 21" id="21"/>
          <p:cNvGrpSpPr/>
          <p:nvPr/>
        </p:nvGrpSpPr>
        <p:grpSpPr>
          <a:xfrm rot="0">
            <a:off x="8374057" y="5673316"/>
            <a:ext cx="924993" cy="924993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1818272" y="4847712"/>
            <a:ext cx="825604" cy="825604"/>
            <a:chOff x="0" y="0"/>
            <a:chExt cx="6350000" cy="6350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4220702" y="5039862"/>
            <a:ext cx="1493142" cy="1737357"/>
            <a:chOff x="0" y="0"/>
            <a:chExt cx="6350000" cy="635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27" id="27"/>
          <p:cNvGrpSpPr>
            <a:grpSpLocks noChangeAspect="true"/>
          </p:cNvGrpSpPr>
          <p:nvPr/>
        </p:nvGrpSpPr>
        <p:grpSpPr>
          <a:xfrm rot="0">
            <a:off x="6791128" y="7760364"/>
            <a:ext cx="9458097" cy="9458059"/>
            <a:chOff x="0" y="0"/>
            <a:chExt cx="6350000" cy="6349975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1520176" y="3976973"/>
            <a:ext cx="3010200" cy="519000"/>
          </a:xfrm>
          <a:custGeom>
            <a:avLst/>
            <a:gdLst/>
            <a:ahLst/>
            <a:cxnLst/>
            <a:rect r="r" b="b" t="t" l="l"/>
            <a:pathLst>
              <a:path h="519000" w="3010200">
                <a:moveTo>
                  <a:pt x="0" y="0"/>
                </a:moveTo>
                <a:lnTo>
                  <a:pt x="3010200" y="0"/>
                </a:lnTo>
                <a:lnTo>
                  <a:pt x="3010200" y="519000"/>
                </a:lnTo>
                <a:lnTo>
                  <a:pt x="0" y="51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767793" y="7674639"/>
            <a:ext cx="5726407" cy="13496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5"/>
              </a:lnSpc>
              <a:spcBef>
                <a:spcPct val="0"/>
              </a:spcBef>
            </a:pPr>
            <a:r>
              <a:rPr lang="en-US" sz="3868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Presented By , NaugraMedicals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767793" y="18647173"/>
            <a:ext cx="10293141" cy="1922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90"/>
              </a:lnSpc>
              <a:spcBef>
                <a:spcPct val="0"/>
              </a:spcBef>
            </a:pP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Address :- 6148/6, Guru Nanak Marg, Ambala Can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tt, Haryana, India</a:t>
            </a:r>
          </a:p>
          <a:p>
            <a:pPr algn="l">
              <a:lnSpc>
                <a:spcPts val="4090"/>
              </a:lnSpc>
              <a:spcBef>
                <a:spcPct val="0"/>
              </a:spcBef>
            </a:pP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hone No :- +91-9896600003</a:t>
            </a:r>
          </a:p>
          <a:p>
            <a:pPr algn="l">
              <a:lnSpc>
                <a:spcPts val="3067"/>
              </a:lnSpc>
              <a:spcBef>
                <a:spcPct val="0"/>
              </a:spcBef>
            </a:pPr>
            <a:r>
              <a:rPr lang="en-US" b="true" sz="219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Website :-  </a:t>
            </a:r>
            <a:r>
              <a:rPr lang="en-US" b="true" sz="219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www.naugramedical.com/diagnostic-equipments"/>
              </a:rPr>
              <a:t>www.naugramedical.com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87469" y="17358366"/>
            <a:ext cx="4912813" cy="13459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9"/>
              </a:lnSpc>
            </a:pPr>
            <a:r>
              <a:rPr lang="en-US" b="true" sz="3870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</a:t>
            </a:r>
            <a:r>
              <a:rPr lang="en-US" b="true" sz="3870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act Information</a:t>
            </a:r>
          </a:p>
          <a:p>
            <a:pPr algn="ctr">
              <a:lnSpc>
                <a:spcPts val="541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623432" y="482673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407179" y="-3318563"/>
            <a:ext cx="11105779" cy="8113923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1766856" y="15605226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-1533558" y="20136879"/>
            <a:ext cx="2494243" cy="2494243"/>
            <a:chOff x="0" y="0"/>
            <a:chExt cx="1708150" cy="17081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-1103903" y="3819007"/>
            <a:ext cx="2207807" cy="220780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767793" y="738620"/>
            <a:ext cx="10313321" cy="11009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98"/>
              </a:lnSpc>
              <a:spcBef>
                <a:spcPct val="0"/>
              </a:spcBef>
            </a:pPr>
            <a:r>
              <a:rPr lang="en-US" sz="6427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ABOUT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2727" y="6274464"/>
            <a:ext cx="14585475" cy="7077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NaugraMedicals delivers advanced, high-precision lighting solutions designed for modern operating theatres and clinical examination rooms. Their lights ensure accurate visibility, reduced fatigue, and enhanced surgical efficiency.</a:t>
            </a:r>
          </a:p>
          <a:p>
            <a:pPr algn="ctr">
              <a:lnSpc>
                <a:spcPts val="4700"/>
              </a:lnSpc>
            </a:pPr>
          </a:p>
          <a:p>
            <a:pPr algn="ctr">
              <a:lnSpc>
                <a:spcPts val="4700"/>
              </a:lnSpc>
            </a:pPr>
          </a:p>
          <a:p>
            <a:pPr algn="ctr">
              <a:lnSpc>
                <a:spcPts val="4700"/>
              </a:lnSpc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NaugraMedicals, leading </a:t>
            </a:r>
            <a:r>
              <a:rPr lang="en-US" b="true" sz="3357">
                <a:solidFill>
                  <a:srgbClr val="004AAD"/>
                </a:solidFill>
                <a:latin typeface="Roboto Bold"/>
                <a:ea typeface="Roboto Bold"/>
                <a:cs typeface="Roboto Bold"/>
                <a:sym typeface="Roboto Bold"/>
                <a:hlinkClick r:id="rId2" tooltip="https://www.naugramedical.com/hospital-ot-lights-lamps"/>
              </a:rPr>
              <a:t>Hospital OT &amp; Examination Lights Manufacturers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delivers advanced, energy-efficient lighting systems designed for precise illumination, reduced shadows, and superior visibility. Their high-performance lights enhance surgical accuracy, patient safety, and overall clinical workflow in modern healthcare settings.</a:t>
            </a:r>
          </a:p>
          <a:p>
            <a:pPr algn="ctr">
              <a:lnSpc>
                <a:spcPts val="4700"/>
              </a:lnSpc>
              <a:spcBef>
                <a:spcPct val="0"/>
              </a:spcBef>
            </a:pPr>
          </a:p>
        </p:txBody>
      </p:sp>
      <p:grpSp>
        <p:nvGrpSpPr>
          <p:cNvPr name="Group 22" id="22"/>
          <p:cNvGrpSpPr/>
          <p:nvPr/>
        </p:nvGrpSpPr>
        <p:grpSpPr>
          <a:xfrm rot="0">
            <a:off x="2181379" y="1839521"/>
            <a:ext cx="924993" cy="924993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547883" y="1426719"/>
            <a:ext cx="825604" cy="825604"/>
            <a:chOff x="0" y="0"/>
            <a:chExt cx="6350000" cy="6350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4220702" y="1895836"/>
            <a:ext cx="1493142" cy="1737357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1758590" y="4014193"/>
            <a:ext cx="2763436" cy="476454"/>
          </a:xfrm>
          <a:custGeom>
            <a:avLst/>
            <a:gdLst/>
            <a:ahLst/>
            <a:cxnLst/>
            <a:rect r="r" b="b" t="t" l="l"/>
            <a:pathLst>
              <a:path h="476454" w="2763436">
                <a:moveTo>
                  <a:pt x="0" y="0"/>
                </a:moveTo>
                <a:lnTo>
                  <a:pt x="2763435" y="0"/>
                </a:lnTo>
                <a:lnTo>
                  <a:pt x="2763435" y="476454"/>
                </a:lnTo>
                <a:lnTo>
                  <a:pt x="0" y="4764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767793" y="18647173"/>
            <a:ext cx="10293141" cy="14019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90"/>
              </a:lnSpc>
            </a:pPr>
            <a:r>
              <a:rPr lang="en-US" sz="2921" b="true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Vi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sit ,</a:t>
            </a:r>
          </a:p>
          <a:p>
            <a:pPr algn="ctr">
              <a:lnSpc>
                <a:spcPts val="4090"/>
              </a:lnSpc>
              <a:spcBef>
                <a:spcPct val="0"/>
              </a:spcBef>
            </a:pP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www.naugramedical.com/hospital-ot-lights-lamps"/>
              </a:rPr>
              <a:t>h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  <a:hlinkClick r:id="rId5" tooltip="https://www.naugramedical.com/hospital-ot-lights-lamps"/>
              </a:rPr>
              <a:t>ttp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  <a:hlinkClick r:id="rId6" tooltip="https://www.naugramedical.com/hospital-ot-lights-lamps"/>
              </a:rPr>
              <a:t>s://www.naugramedical.com/hospital-ot-lights-lamps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 </a:t>
            </a:r>
          </a:p>
          <a:p>
            <a:pPr algn="ctr">
              <a:lnSpc>
                <a:spcPts val="3067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623432" y="482673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224098" y="-3565756"/>
            <a:ext cx="11105779" cy="8113923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1766856" y="15605226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-1533558" y="20136879"/>
            <a:ext cx="2494243" cy="2494243"/>
            <a:chOff x="0" y="0"/>
            <a:chExt cx="1708150" cy="17081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-1103903" y="3819007"/>
            <a:ext cx="2207807" cy="220780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47883" y="376905"/>
            <a:ext cx="9813974" cy="2129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62"/>
              </a:lnSpc>
              <a:spcBef>
                <a:spcPct val="0"/>
              </a:spcBef>
            </a:pPr>
            <a:r>
              <a:rPr lang="en-US" sz="611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KEY FEATURES &amp; TECHNOLOGY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8635360" y="3819007"/>
            <a:ext cx="924993" cy="924993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547883" y="1426719"/>
            <a:ext cx="825604" cy="825604"/>
            <a:chOff x="0" y="0"/>
            <a:chExt cx="6350000" cy="6350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4220702" y="1895836"/>
            <a:ext cx="1493142" cy="1737357"/>
            <a:chOff x="0" y="0"/>
            <a:chExt cx="6350000" cy="635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27" id="27"/>
          <p:cNvSpPr/>
          <p:nvPr/>
        </p:nvSpPr>
        <p:spPr>
          <a:xfrm flipH="false" flipV="false" rot="0">
            <a:off x="9097857" y="10545397"/>
            <a:ext cx="5869416" cy="5869416"/>
          </a:xfrm>
          <a:custGeom>
            <a:avLst/>
            <a:gdLst/>
            <a:ahLst/>
            <a:cxnLst/>
            <a:rect r="r" b="b" t="t" l="l"/>
            <a:pathLst>
              <a:path h="5869416" w="5869416">
                <a:moveTo>
                  <a:pt x="0" y="0"/>
                </a:moveTo>
                <a:lnTo>
                  <a:pt x="5869416" y="0"/>
                </a:lnTo>
                <a:lnTo>
                  <a:pt x="5869416" y="5869416"/>
                </a:lnTo>
                <a:lnTo>
                  <a:pt x="0" y="58694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152727" y="6160164"/>
            <a:ext cx="14585475" cy="5152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24885" indent="-362442" lvl="1">
              <a:lnSpc>
                <a:spcPts val="5909"/>
              </a:lnSpc>
              <a:buFont typeface="Arial"/>
              <a:buChar char="•"/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Advanced LED illumination for bright, clear visibility</a:t>
            </a:r>
          </a:p>
          <a:p>
            <a:pPr algn="l" marL="724885" indent="-362442" lvl="1">
              <a:lnSpc>
                <a:spcPts val="5909"/>
              </a:lnSpc>
              <a:buFont typeface="Arial"/>
              <a:buChar char="•"/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Adjustable ligh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 int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y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f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</a:t>
            </a: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different procedures</a:t>
            </a:r>
          </a:p>
          <a:p>
            <a:pPr algn="l" marL="724885" indent="-362442" lvl="1">
              <a:lnSpc>
                <a:spcPts val="5909"/>
              </a:lnSpc>
              <a:buFont typeface="Arial"/>
              <a:buChar char="•"/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Ergonomic, flexible designs for easy positioning</a:t>
            </a:r>
          </a:p>
          <a:p>
            <a:pPr algn="l" marL="724885" indent="-362442" lvl="1">
              <a:lnSpc>
                <a:spcPts val="5909"/>
              </a:lnSpc>
              <a:buFont typeface="Arial"/>
              <a:buChar char="•"/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Excellent heat management for comfort and safety</a:t>
            </a:r>
          </a:p>
          <a:p>
            <a:pPr algn="l" marL="724885" indent="-362442" lvl="1">
              <a:lnSpc>
                <a:spcPts val="5909"/>
              </a:lnSpc>
              <a:buFont typeface="Arial"/>
              <a:buChar char="•"/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Reliable performance supporting surgical accuracy</a:t>
            </a:r>
          </a:p>
          <a:p>
            <a:pPr algn="l" marL="724885" indent="-362442" lvl="1">
              <a:lnSpc>
                <a:spcPts val="5909"/>
              </a:lnSpc>
              <a:buFont typeface="Arial"/>
              <a:buChar char="•"/>
            </a:pPr>
            <a:r>
              <a:rPr lang="en-US" sz="3357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Durable construction ensuring long-term use</a:t>
            </a:r>
          </a:p>
          <a:p>
            <a:pPr algn="l">
              <a:lnSpc>
                <a:spcPts val="5909"/>
              </a:lnSpc>
            </a:pPr>
          </a:p>
        </p:txBody>
      </p:sp>
      <p:sp>
        <p:nvSpPr>
          <p:cNvPr name="TextBox 29" id="29"/>
          <p:cNvSpPr txBox="true"/>
          <p:nvPr/>
        </p:nvSpPr>
        <p:spPr>
          <a:xfrm rot="0">
            <a:off x="767793" y="18647173"/>
            <a:ext cx="10293141" cy="14019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90"/>
              </a:lnSpc>
            </a:pPr>
            <a:r>
              <a:rPr lang="en-US" sz="2921" b="true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Vi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sit ,</a:t>
            </a:r>
          </a:p>
          <a:p>
            <a:pPr algn="ctr">
              <a:lnSpc>
                <a:spcPts val="4090"/>
              </a:lnSpc>
              <a:spcBef>
                <a:spcPct val="0"/>
              </a:spcBef>
            </a:pP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  <a:hlinkClick r:id="rId3" tooltip="https://www.naugramedical.com/hospital-ot-lights-lamps"/>
              </a:rPr>
              <a:t>h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www.naugramedical.com/hospital-ot-lights-lamps"/>
              </a:rPr>
              <a:t>ttp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  <a:hlinkClick r:id="rId5" tooltip="https://www.naugramedical.com/hospital-ot-lights-lamps"/>
              </a:rPr>
              <a:t>s://www.naugramedical.com/hospital-ot-lights-lamps</a:t>
            </a:r>
            <a:r>
              <a:rPr lang="en-US" b="true" sz="2921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 </a:t>
            </a:r>
          </a:p>
          <a:p>
            <a:pPr algn="ctr">
              <a:lnSpc>
                <a:spcPts val="3067"/>
              </a:lnSpc>
              <a:spcBef>
                <a:spcPct val="0"/>
              </a:spcBef>
            </a:pPr>
          </a:p>
        </p:txBody>
      </p:sp>
      <p:sp>
        <p:nvSpPr>
          <p:cNvPr name="Freeform 30" id="30"/>
          <p:cNvSpPr/>
          <p:nvPr/>
        </p:nvSpPr>
        <p:spPr>
          <a:xfrm flipH="false" flipV="false" rot="0">
            <a:off x="11758590" y="4014193"/>
            <a:ext cx="2763436" cy="476454"/>
          </a:xfrm>
          <a:custGeom>
            <a:avLst/>
            <a:gdLst/>
            <a:ahLst/>
            <a:cxnLst/>
            <a:rect r="r" b="b" t="t" l="l"/>
            <a:pathLst>
              <a:path h="476454" w="2763436">
                <a:moveTo>
                  <a:pt x="0" y="0"/>
                </a:moveTo>
                <a:lnTo>
                  <a:pt x="2763435" y="0"/>
                </a:lnTo>
                <a:lnTo>
                  <a:pt x="2763435" y="476454"/>
                </a:lnTo>
                <a:lnTo>
                  <a:pt x="0" y="4764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DAGtORqMSCA</dc:identifier>
  <dcterms:modified xsi:type="dcterms:W3CDTF">2011-08-01T06:04:30Z</dcterms:modified>
  <cp:revision>1</cp:revision>
  <dc:title>Hospital Ot &amp; Examination Lights Manufacturers</dc:title>
</cp:coreProperties>
</file>