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lice Bold" charset="1" panose="00000500000000000000"/>
      <p:regular r:id="rId10"/>
    </p:embeddedFont>
    <p:embeddedFont>
      <p:font typeface="Alice" charset="1" panose="000005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https://tealogy.in/blog/innovation-and-tradition-meets-at-the-top-kulhad-chai-franchise-in-india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Relationship Id="rId3" Target="../media/image2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2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4AAD">
                <a:alpha val="100000"/>
              </a:srgbClr>
            </a:gs>
            <a:gs pos="100000">
              <a:srgbClr val="CB6CE6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0287000"/>
            <a:chOff x="0" y="0"/>
            <a:chExt cx="2833290" cy="1593725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833290" cy="1593725"/>
            </a:xfrm>
            <a:custGeom>
              <a:avLst/>
              <a:gdLst/>
              <a:ahLst/>
              <a:cxnLst/>
              <a:rect r="r" b="b" t="t" l="l"/>
              <a:pathLst>
                <a:path h="1593725" w="2833290">
                  <a:moveTo>
                    <a:pt x="0" y="0"/>
                  </a:moveTo>
                  <a:lnTo>
                    <a:pt x="2833290" y="0"/>
                  </a:lnTo>
                  <a:lnTo>
                    <a:pt x="2833290" y="1593725"/>
                  </a:lnTo>
                  <a:lnTo>
                    <a:pt x="0" y="1593725"/>
                  </a:lnTo>
                  <a:close/>
                </a:path>
              </a:pathLst>
            </a:custGeom>
            <a:blipFill>
              <a:blip r:embed="rId2"/>
              <a:stretch>
                <a:fillRect l="-43" t="0" r="-43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69275" y="444158"/>
            <a:ext cx="1118851" cy="584542"/>
          </a:xfrm>
          <a:custGeom>
            <a:avLst/>
            <a:gdLst/>
            <a:ahLst/>
            <a:cxnLst/>
            <a:rect r="r" b="b" t="t" l="l"/>
            <a:pathLst>
              <a:path h="584542" w="1118851">
                <a:moveTo>
                  <a:pt x="0" y="0"/>
                </a:moveTo>
                <a:lnTo>
                  <a:pt x="1118850" y="0"/>
                </a:lnTo>
                <a:lnTo>
                  <a:pt x="1118850" y="584542"/>
                </a:lnTo>
                <a:lnTo>
                  <a:pt x="0" y="58454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0" y="8374966"/>
            <a:ext cx="18288000" cy="1912034"/>
            <a:chOff x="0" y="0"/>
            <a:chExt cx="4816593" cy="503581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16592" cy="503581"/>
            </a:xfrm>
            <a:custGeom>
              <a:avLst/>
              <a:gdLst/>
              <a:ahLst/>
              <a:cxnLst/>
              <a:rect r="r" b="b" t="t" l="l"/>
              <a:pathLst>
                <a:path h="503581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503581"/>
                  </a:lnTo>
                  <a:lnTo>
                    <a:pt x="0" y="503581"/>
                  </a:lnTo>
                  <a:close/>
                </a:path>
              </a:pathLst>
            </a:custGeom>
            <a:solidFill>
              <a:srgbClr val="949BA2">
                <a:alpha val="45882"/>
              </a:srgbClr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47625"/>
              <a:ext cx="4816593" cy="55120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800"/>
                </a:lnSpc>
              </a:pPr>
            </a:p>
          </p:txBody>
        </p:sp>
      </p:grpSp>
      <p:sp>
        <p:nvSpPr>
          <p:cNvPr name="TextBox 8" id="8"/>
          <p:cNvSpPr txBox="true"/>
          <p:nvPr/>
        </p:nvSpPr>
        <p:spPr>
          <a:xfrm rot="0">
            <a:off x="6186041" y="8863965"/>
            <a:ext cx="5915918" cy="66293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5460"/>
              </a:lnSpc>
            </a:pPr>
            <a:r>
              <a:rPr lang="en-US" sz="3900" u="sng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  <a:hlinkClick r:id="rId4" tooltip="https://tealogy.in/blog/innovation-and-tradition-meets-at-the-top-kulhad-chai-franchise-in-india"/>
              </a:rPr>
              <a:t>Top Kulhad Chai Franchise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0000">
                <a:alpha val="100000"/>
              </a:srgbClr>
            </a:gs>
            <a:gs pos="100000">
              <a:srgbClr val="FFFFFF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597755"/>
            <a:ext cx="824857" cy="430945"/>
          </a:xfrm>
          <a:custGeom>
            <a:avLst/>
            <a:gdLst/>
            <a:ahLst/>
            <a:cxnLst/>
            <a:rect r="r" b="b" t="t" l="l"/>
            <a:pathLst>
              <a:path h="430945" w="824857">
                <a:moveTo>
                  <a:pt x="0" y="0"/>
                </a:moveTo>
                <a:lnTo>
                  <a:pt x="824857" y="0"/>
                </a:lnTo>
                <a:lnTo>
                  <a:pt x="824857" y="430945"/>
                </a:lnTo>
                <a:lnTo>
                  <a:pt x="0" y="430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0"/>
            <a:ext cx="18461320" cy="10287000"/>
          </a:xfrm>
          <a:custGeom>
            <a:avLst/>
            <a:gdLst/>
            <a:ahLst/>
            <a:cxnLst/>
            <a:rect r="r" b="b" t="t" l="l"/>
            <a:pathLst>
              <a:path h="10287000" w="18461320">
                <a:moveTo>
                  <a:pt x="0" y="0"/>
                </a:moveTo>
                <a:lnTo>
                  <a:pt x="18461320" y="0"/>
                </a:lnTo>
                <a:lnTo>
                  <a:pt x="1846132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76000"/>
            </a:blip>
            <a:stretch>
              <a:fillRect l="0" t="-26962" r="-31402" b="-26962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57632" y="7081896"/>
            <a:ext cx="6062242" cy="251078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60"/>
              </a:lnSpc>
            </a:pPr>
            <a:r>
              <a:rPr lang="en-US" sz="24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The tradition-rich clay-cup tea of Kulhad Chai blends earthy taste with eco-friendliness. Its growing popularity makes a Kulhad Chai franchise a smart business move — offering sustainability, strong demand, and a unique cultural vibe.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257632" y="5266599"/>
            <a:ext cx="5477421" cy="14649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Top Ku</a:t>
            </a:r>
            <a:r>
              <a:rPr lang="en-US" sz="42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lhad Chai Franchise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221031" y="786828"/>
            <a:ext cx="18509031" cy="8080117"/>
          </a:xfrm>
          <a:custGeom>
            <a:avLst/>
            <a:gdLst/>
            <a:ahLst/>
            <a:cxnLst/>
            <a:rect r="r" b="b" t="t" l="l"/>
            <a:pathLst>
              <a:path h="8080117" w="18509031">
                <a:moveTo>
                  <a:pt x="0" y="0"/>
                </a:moveTo>
                <a:lnTo>
                  <a:pt x="18509031" y="0"/>
                </a:lnTo>
                <a:lnTo>
                  <a:pt x="18509031" y="8080117"/>
                </a:lnTo>
                <a:lnTo>
                  <a:pt x="0" y="808011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925" r="0" b="-1676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8353438" y="0"/>
            <a:ext cx="1139063" cy="595102"/>
          </a:xfrm>
          <a:custGeom>
            <a:avLst/>
            <a:gdLst/>
            <a:ahLst/>
            <a:cxnLst/>
            <a:rect r="r" b="b" t="t" l="l"/>
            <a:pathLst>
              <a:path h="595102" w="1139063">
                <a:moveTo>
                  <a:pt x="0" y="0"/>
                </a:moveTo>
                <a:lnTo>
                  <a:pt x="1139063" y="0"/>
                </a:lnTo>
                <a:lnTo>
                  <a:pt x="1139063" y="595102"/>
                </a:lnTo>
                <a:lnTo>
                  <a:pt x="0" y="5951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714449" y="9210675"/>
            <a:ext cx="16859101" cy="7727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FFFFF"/>
                </a:solidFill>
                <a:latin typeface="Alice"/>
                <a:ea typeface="Alice"/>
                <a:cs typeface="Alice"/>
                <a:sym typeface="Alice"/>
              </a:rPr>
              <a:t>To know more, please read this blog - https://tealogy.in/blog/innovation-and-tradition-meets-at-the-top-kulhad-chai-franchise-in-india</a:t>
            </a:r>
          </a:p>
          <a:p>
            <a:pPr algn="ctr">
              <a:lnSpc>
                <a:spcPts val="308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949BA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8268322"/>
          </a:xfrm>
          <a:custGeom>
            <a:avLst/>
            <a:gdLst/>
            <a:ahLst/>
            <a:cxnLst/>
            <a:rect r="r" b="b" t="t" l="l"/>
            <a:pathLst>
              <a:path h="8268322" w="18288000">
                <a:moveTo>
                  <a:pt x="0" y="0"/>
                </a:moveTo>
                <a:lnTo>
                  <a:pt x="18288000" y="0"/>
                </a:lnTo>
                <a:lnTo>
                  <a:pt x="18288000" y="8268322"/>
                </a:lnTo>
                <a:lnTo>
                  <a:pt x="0" y="826832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1395" r="0" b="-2579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81295" y="164825"/>
            <a:ext cx="1196203" cy="624955"/>
          </a:xfrm>
          <a:custGeom>
            <a:avLst/>
            <a:gdLst/>
            <a:ahLst/>
            <a:cxnLst/>
            <a:rect r="r" b="b" t="t" l="l"/>
            <a:pathLst>
              <a:path h="624955" w="1196203">
                <a:moveTo>
                  <a:pt x="0" y="0"/>
                </a:moveTo>
                <a:lnTo>
                  <a:pt x="1196203" y="0"/>
                </a:lnTo>
                <a:lnTo>
                  <a:pt x="1196203" y="624956"/>
                </a:lnTo>
                <a:lnTo>
                  <a:pt x="0" y="62495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595795" y="8509944"/>
            <a:ext cx="9096409" cy="5073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60"/>
              </a:lnSpc>
            </a:pPr>
            <a:r>
              <a:rPr lang="en-US" sz="2900">
                <a:solidFill>
                  <a:srgbClr val="FCFCFD"/>
                </a:solidFill>
                <a:latin typeface="Alice Bold"/>
                <a:ea typeface="Alice Bold"/>
                <a:cs typeface="Alice Bold"/>
                <a:sym typeface="Alice Bold"/>
              </a:rPr>
              <a:t>Thank You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14449" y="9484019"/>
            <a:ext cx="16859101" cy="3822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080"/>
              </a:lnSpc>
            </a:pPr>
            <a:r>
              <a:rPr lang="en-US" sz="2200">
                <a:solidFill>
                  <a:srgbClr val="FCFCFD"/>
                </a:solidFill>
                <a:latin typeface="Alice"/>
                <a:ea typeface="Alice"/>
                <a:cs typeface="Alice"/>
                <a:sym typeface="Alice"/>
              </a:rPr>
              <a:t>To know more, please read this blog - https://tealogy.in/blog/innovation-and-tradition-meets-at-the-top-kulhad-chai-franchise-in-india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DAGp9eevRjw</dc:identifier>
  <dcterms:modified xsi:type="dcterms:W3CDTF">2011-08-01T06:04:30Z</dcterms:modified>
  <cp:revision>1</cp:revision>
  <dc:title>Top Kulhad Chai Franchise</dc:title>
</cp:coreProperties>
</file>