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Poppins Bold" charset="1" panose="00000800000000000000"/>
      <p:regular r:id="rId10"/>
    </p:embeddedFont>
    <p:embeddedFont>
      <p:font typeface="Poppins" charset="1" panose="00000500000000000000"/>
      <p:regular r:id="rId11"/>
    </p:embeddedFont>
    <p:embeddedFont>
      <p:font typeface="Canva Sans" charset="1" panose="020B0503030501040103"/>
      <p:regular r:id="rId12"/>
    </p:embeddedFont>
    <p:embeddedFont>
      <p:font typeface="Canva Sans Bold" charset="1" panose="020B0803030501040103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jpeg" Type="http://schemas.openxmlformats.org/officeDocument/2006/relationships/image"/><Relationship Id="rId6" Target="../media/image5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5.png" Type="http://schemas.openxmlformats.org/officeDocument/2006/relationships/image"/><Relationship Id="rId6" Target="../media/image6.png" Type="http://schemas.openxmlformats.org/officeDocument/2006/relationships/image"/><Relationship Id="rId7" Target="https://www.naugramedical.com" TargetMode="External" Type="http://schemas.openxmlformats.org/officeDocument/2006/relationships/hyperlink"/><Relationship Id="rId8" Target="https://www.naugramedical.com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5.png" Type="http://schemas.openxmlformats.org/officeDocument/2006/relationships/image"/><Relationship Id="rId6" Target="../media/image7.png" Type="http://schemas.openxmlformats.org/officeDocument/2006/relationships/image"/><Relationship Id="rId7" Target="https://www.naugramedical.com" TargetMode="External" Type="http://schemas.openxmlformats.org/officeDocument/2006/relationships/hyperlink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jpeg" Type="http://schemas.openxmlformats.org/officeDocument/2006/relationships/image"/><Relationship Id="rId6" Target="https://www.naugramedical.com/diagnostic-equipments" TargetMode="External" Type="http://schemas.openxmlformats.org/officeDocument/2006/relationships/hyperlink"/><Relationship Id="rId7" Target="../media/image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-905784" y="7847909"/>
            <a:ext cx="20099569" cy="3606747"/>
          </a:xfrm>
          <a:custGeom>
            <a:avLst/>
            <a:gdLst/>
            <a:ahLst/>
            <a:cxnLst/>
            <a:rect r="r" b="b" t="t" l="l"/>
            <a:pathLst>
              <a:path h="3606747" w="20099569">
                <a:moveTo>
                  <a:pt x="0" y="0"/>
                </a:moveTo>
                <a:lnTo>
                  <a:pt x="20099568" y="0"/>
                </a:lnTo>
                <a:lnTo>
                  <a:pt x="20099568" y="3606747"/>
                </a:lnTo>
                <a:lnTo>
                  <a:pt x="0" y="360674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9999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14951" t="0" r="-15027" b="-360943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0" y="0"/>
            <a:ext cx="7202859" cy="10287000"/>
            <a:chOff x="0" y="0"/>
            <a:chExt cx="1115911" cy="159372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115911" cy="1593725"/>
            </a:xfrm>
            <a:custGeom>
              <a:avLst/>
              <a:gdLst/>
              <a:ahLst/>
              <a:cxnLst/>
              <a:rect r="r" b="b" t="t" l="l"/>
              <a:pathLst>
                <a:path h="1593725" w="1115911">
                  <a:moveTo>
                    <a:pt x="0" y="0"/>
                  </a:moveTo>
                  <a:lnTo>
                    <a:pt x="1115911" y="0"/>
                  </a:lnTo>
                  <a:lnTo>
                    <a:pt x="1115911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5"/>
              <a:stretch>
                <a:fillRect l="-138433" t="0" r="-15465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4990879" y="0"/>
            <a:ext cx="952950" cy="10287000"/>
            <a:chOff x="0" y="0"/>
            <a:chExt cx="250983" cy="270933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50983" cy="2709333"/>
            </a:xfrm>
            <a:custGeom>
              <a:avLst/>
              <a:gdLst/>
              <a:ahLst/>
              <a:cxnLst/>
              <a:rect r="r" b="b" t="t" l="l"/>
              <a:pathLst>
                <a:path h="2709333" w="250983">
                  <a:moveTo>
                    <a:pt x="0" y="0"/>
                  </a:moveTo>
                  <a:lnTo>
                    <a:pt x="250983" y="0"/>
                  </a:lnTo>
                  <a:lnTo>
                    <a:pt x="250983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004C66">
                <a:alpha val="49804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250983" cy="27474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6097509" y="0"/>
            <a:ext cx="952950" cy="10287000"/>
            <a:chOff x="0" y="0"/>
            <a:chExt cx="250983" cy="2709333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50983" cy="2709333"/>
            </a:xfrm>
            <a:custGeom>
              <a:avLst/>
              <a:gdLst/>
              <a:ahLst/>
              <a:cxnLst/>
              <a:rect r="r" b="b" t="t" l="l"/>
              <a:pathLst>
                <a:path h="2709333" w="250983">
                  <a:moveTo>
                    <a:pt x="0" y="0"/>
                  </a:moveTo>
                  <a:lnTo>
                    <a:pt x="250983" y="0"/>
                  </a:lnTo>
                  <a:lnTo>
                    <a:pt x="250983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004C66">
                <a:alpha val="49804"/>
              </a:srgbClr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250983" cy="27474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1398007" y="549647"/>
            <a:ext cx="40903" cy="40903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ECC73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74078" lIns="74078" bIns="74078" rIns="74078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AutoShape 15" id="1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144000" y="5960358"/>
            <a:ext cx="7372350" cy="0"/>
          </a:xfrm>
          <a:prstGeom prst="line">
            <a:avLst/>
          </a:prstGeom>
          <a:ln cap="flat" w="95250">
            <a:solidFill>
              <a:srgbClr val="FECC7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16" id="16"/>
          <p:cNvSpPr/>
          <p:nvPr/>
        </p:nvSpPr>
        <p:spPr>
          <a:xfrm flipH="false" flipV="false" rot="0">
            <a:off x="13627049" y="232303"/>
            <a:ext cx="4155660" cy="716493"/>
          </a:xfrm>
          <a:custGeom>
            <a:avLst/>
            <a:gdLst/>
            <a:ahLst/>
            <a:cxnLst/>
            <a:rect r="r" b="b" t="t" l="l"/>
            <a:pathLst>
              <a:path h="716493" w="4155660">
                <a:moveTo>
                  <a:pt x="0" y="0"/>
                </a:moveTo>
                <a:lnTo>
                  <a:pt x="4155660" y="0"/>
                </a:lnTo>
                <a:lnTo>
                  <a:pt x="4155660" y="716494"/>
                </a:lnTo>
                <a:lnTo>
                  <a:pt x="0" y="71649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8124785" y="2417167"/>
            <a:ext cx="9410069" cy="27263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70"/>
              </a:lnSpc>
            </a:pPr>
            <a:r>
              <a:rPr lang="en-US" b="true" sz="5656" spc="-135">
                <a:solidFill>
                  <a:srgbClr val="2B2B2B"/>
                </a:solidFill>
                <a:latin typeface="Poppins Bold"/>
                <a:ea typeface="Poppins Bold"/>
                <a:cs typeface="Poppins Bold"/>
                <a:sym typeface="Poppins Bold"/>
              </a:rPr>
              <a:t>Hospital Lab Equipments Manufacturers</a:t>
            </a:r>
          </a:p>
          <a:p>
            <a:pPr algn="ctr">
              <a:lnSpc>
                <a:spcPts val="7070"/>
              </a:lnSpc>
            </a:pPr>
          </a:p>
        </p:txBody>
      </p:sp>
      <p:sp>
        <p:nvSpPr>
          <p:cNvPr name="TextBox 18" id="18"/>
          <p:cNvSpPr txBox="true"/>
          <p:nvPr/>
        </p:nvSpPr>
        <p:spPr>
          <a:xfrm rot="0">
            <a:off x="8556615" y="6318402"/>
            <a:ext cx="8546410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2100" spc="-50">
                <a:solidFill>
                  <a:srgbClr val="2B2B2B"/>
                </a:solidFill>
                <a:latin typeface="Poppins"/>
                <a:ea typeface="Poppins"/>
                <a:cs typeface="Poppins"/>
                <a:sym typeface="Poppins"/>
              </a:rPr>
              <a:t>Powering Modern </a:t>
            </a:r>
            <a:r>
              <a:rPr lang="en-US" sz="2100" spc="-50">
                <a:solidFill>
                  <a:srgbClr val="2B2B2B"/>
                </a:solidFill>
                <a:latin typeface="Poppins"/>
                <a:ea typeface="Poppins"/>
                <a:cs typeface="Poppins"/>
                <a:sym typeface="Poppins"/>
              </a:rPr>
              <a:t>Healthcare with Quality &amp; Innovation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-271678" y="7119019"/>
            <a:ext cx="18817070" cy="3376610"/>
          </a:xfrm>
          <a:custGeom>
            <a:avLst/>
            <a:gdLst/>
            <a:ahLst/>
            <a:cxnLst/>
            <a:rect r="r" b="b" t="t" l="l"/>
            <a:pathLst>
              <a:path h="3376610" w="18817070">
                <a:moveTo>
                  <a:pt x="0" y="0"/>
                </a:moveTo>
                <a:lnTo>
                  <a:pt x="18817070" y="0"/>
                </a:lnTo>
                <a:lnTo>
                  <a:pt x="18817070" y="3376610"/>
                </a:lnTo>
                <a:lnTo>
                  <a:pt x="0" y="337661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9999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14951" t="0" r="-15027" b="-360943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398007" y="549647"/>
            <a:ext cx="40903" cy="40903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ECC73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74078" lIns="74078" bIns="74078" rIns="74078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0">
            <a:off x="13627049" y="232303"/>
            <a:ext cx="4155660" cy="716493"/>
          </a:xfrm>
          <a:custGeom>
            <a:avLst/>
            <a:gdLst/>
            <a:ahLst/>
            <a:cxnLst/>
            <a:rect r="r" b="b" t="t" l="l"/>
            <a:pathLst>
              <a:path h="716493" w="4155660">
                <a:moveTo>
                  <a:pt x="0" y="0"/>
                </a:moveTo>
                <a:lnTo>
                  <a:pt x="4155660" y="0"/>
                </a:lnTo>
                <a:lnTo>
                  <a:pt x="4155660" y="716494"/>
                </a:lnTo>
                <a:lnTo>
                  <a:pt x="0" y="71649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1751979" y="2157244"/>
            <a:ext cx="6294255" cy="5773507"/>
          </a:xfrm>
          <a:custGeom>
            <a:avLst/>
            <a:gdLst/>
            <a:ahLst/>
            <a:cxnLst/>
            <a:rect r="r" b="b" t="t" l="l"/>
            <a:pathLst>
              <a:path h="5773507" w="6294255">
                <a:moveTo>
                  <a:pt x="0" y="0"/>
                </a:moveTo>
                <a:lnTo>
                  <a:pt x="6294255" y="0"/>
                </a:lnTo>
                <a:lnTo>
                  <a:pt x="6294255" y="5773507"/>
                </a:lnTo>
                <a:lnTo>
                  <a:pt x="0" y="577350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3254023" y="459279"/>
            <a:ext cx="4521082" cy="6930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208"/>
              </a:lnSpc>
            </a:pPr>
            <a:r>
              <a:rPr lang="en-US" sz="4200" b="true">
                <a:solidFill>
                  <a:srgbClr val="2B2B2B"/>
                </a:solidFill>
                <a:latin typeface="Poppins Bold"/>
                <a:ea typeface="Poppins Bold"/>
                <a:cs typeface="Poppins Bold"/>
                <a:sym typeface="Poppins Bold"/>
              </a:rPr>
              <a:t>Introduction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853017" y="3103515"/>
            <a:ext cx="10418943" cy="19404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855"/>
              </a:lnSpc>
            </a:pPr>
            <a:r>
              <a:rPr lang="en-US" b="true" sz="2351">
                <a:solidFill>
                  <a:srgbClr val="5170FF"/>
                </a:solidFill>
                <a:latin typeface="Poppins Bold"/>
                <a:ea typeface="Poppins Bold"/>
                <a:cs typeface="Poppins Bold"/>
                <a:sym typeface="Poppins Bold"/>
                <a:hlinkClick r:id="rId7" tooltip="https://www.naugramedical.com"/>
              </a:rPr>
              <a:t>Hospital laboratory equipment manufacturers</a:t>
            </a:r>
            <a:r>
              <a:rPr lang="en-US" sz="2351">
                <a:solidFill>
                  <a:srgbClr val="2B2B2B"/>
                </a:solidFill>
                <a:latin typeface="Poppins"/>
                <a:ea typeface="Poppins"/>
                <a:cs typeface="Poppins"/>
                <a:sym typeface="Poppins"/>
              </a:rPr>
              <a:t> play a vital role in supporting accurate diagnostics, efficient workflows, and reliable healthcare outcomes. NaugraMedicals delivers advanced, durable, and high-performance lab equipment tailored to hospital needs.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2276177" y="6495449"/>
            <a:ext cx="6867823" cy="1180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2B2B2B"/>
                </a:solidFill>
                <a:latin typeface="Canva Sans"/>
                <a:ea typeface="Canva Sans"/>
                <a:cs typeface="Canva Sans"/>
                <a:sym typeface="Canva Sans"/>
              </a:rPr>
              <a:t>Visit</a:t>
            </a:r>
            <a:r>
              <a:rPr lang="en-US" sz="3399">
                <a:solidFill>
                  <a:srgbClr val="2B2B2B"/>
                </a:solidFill>
                <a:latin typeface="Canva Sans"/>
                <a:ea typeface="Canva Sans"/>
                <a:cs typeface="Canva Sans"/>
                <a:sym typeface="Canva Sans"/>
              </a:rPr>
              <a:t> , </a:t>
            </a: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2B2B2B"/>
                </a:solidFill>
                <a:latin typeface="Canva Sans"/>
                <a:ea typeface="Canva Sans"/>
                <a:cs typeface="Canva Sans"/>
                <a:sym typeface="Canva Sans"/>
                <a:hlinkClick r:id="rId8" tooltip="https://www.naugramedical.com"/>
              </a:rPr>
              <a:t>https://www.naugramedical.com/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-271678" y="7119019"/>
            <a:ext cx="18817070" cy="3376610"/>
          </a:xfrm>
          <a:custGeom>
            <a:avLst/>
            <a:gdLst/>
            <a:ahLst/>
            <a:cxnLst/>
            <a:rect r="r" b="b" t="t" l="l"/>
            <a:pathLst>
              <a:path h="3376610" w="18817070">
                <a:moveTo>
                  <a:pt x="0" y="0"/>
                </a:moveTo>
                <a:lnTo>
                  <a:pt x="18817070" y="0"/>
                </a:lnTo>
                <a:lnTo>
                  <a:pt x="18817070" y="3376610"/>
                </a:lnTo>
                <a:lnTo>
                  <a:pt x="0" y="337661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9999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14951" t="0" r="-15027" b="-360943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3627049" y="232303"/>
            <a:ext cx="4155660" cy="716493"/>
          </a:xfrm>
          <a:custGeom>
            <a:avLst/>
            <a:gdLst/>
            <a:ahLst/>
            <a:cxnLst/>
            <a:rect r="r" b="b" t="t" l="l"/>
            <a:pathLst>
              <a:path h="716493" w="4155660">
                <a:moveTo>
                  <a:pt x="0" y="0"/>
                </a:moveTo>
                <a:lnTo>
                  <a:pt x="4155660" y="0"/>
                </a:lnTo>
                <a:lnTo>
                  <a:pt x="4155660" y="716494"/>
                </a:lnTo>
                <a:lnTo>
                  <a:pt x="0" y="71649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2926919" y="5359321"/>
            <a:ext cx="4622934" cy="3519395"/>
          </a:xfrm>
          <a:custGeom>
            <a:avLst/>
            <a:gdLst/>
            <a:ahLst/>
            <a:cxnLst/>
            <a:rect r="r" b="b" t="t" l="l"/>
            <a:pathLst>
              <a:path h="3519395" w="4622934">
                <a:moveTo>
                  <a:pt x="0" y="0"/>
                </a:moveTo>
                <a:lnTo>
                  <a:pt x="4622933" y="0"/>
                </a:lnTo>
                <a:lnTo>
                  <a:pt x="4622933" y="3519395"/>
                </a:lnTo>
                <a:lnTo>
                  <a:pt x="0" y="351939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407230" y="971550"/>
            <a:ext cx="4953000" cy="6930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208"/>
              </a:lnSpc>
            </a:pPr>
            <a:r>
              <a:rPr lang="en-US" sz="4200" b="true">
                <a:solidFill>
                  <a:srgbClr val="2B2B2B"/>
                </a:solidFill>
                <a:latin typeface="Poppins Bold"/>
                <a:ea typeface="Poppins Bold"/>
                <a:cs typeface="Poppins Bold"/>
                <a:sym typeface="Poppins Bold"/>
              </a:rPr>
              <a:t>Key Offerings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823736" y="2012956"/>
            <a:ext cx="12770911" cy="36992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231"/>
              </a:lnSpc>
            </a:pPr>
            <a:r>
              <a:rPr lang="en-US" sz="2299">
                <a:solidFill>
                  <a:srgbClr val="2B2B2B"/>
                </a:solidFill>
                <a:latin typeface="Poppins"/>
                <a:ea typeface="Poppins"/>
                <a:cs typeface="Poppins"/>
                <a:sym typeface="Poppins"/>
              </a:rPr>
              <a:t>Hospital lab equipment manufacturers provide a comprehensive range of advanced instruments essential for accurate diagnostics and smooth laboratory operations. This includes high-resolution microscopes, fully automated analyzers, high-speed centrifuges, temperature-controlled incubators, sterilizers, and other critical diagnostic tools. NaugraMedicals focuses on delivering equipment engineered for precision, durability, and consistent performance, ensuring hospitals maintain reliable testing environments. 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2276177" y="6495449"/>
            <a:ext cx="6867823" cy="1180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2B2B2B"/>
                </a:solidFill>
                <a:latin typeface="Canva Sans"/>
                <a:ea typeface="Canva Sans"/>
                <a:cs typeface="Canva Sans"/>
                <a:sym typeface="Canva Sans"/>
              </a:rPr>
              <a:t>Visit</a:t>
            </a:r>
            <a:r>
              <a:rPr lang="en-US" sz="3399">
                <a:solidFill>
                  <a:srgbClr val="2B2B2B"/>
                </a:solidFill>
                <a:latin typeface="Canva Sans"/>
                <a:ea typeface="Canva Sans"/>
                <a:cs typeface="Canva Sans"/>
                <a:sym typeface="Canva Sans"/>
              </a:rPr>
              <a:t> , </a:t>
            </a: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2B2B2B"/>
                </a:solidFill>
                <a:latin typeface="Canva Sans"/>
                <a:ea typeface="Canva Sans"/>
                <a:cs typeface="Canva Sans"/>
                <a:sym typeface="Canva Sans"/>
                <a:hlinkClick r:id="rId7" tooltip="https://www.naugramedical.com"/>
              </a:rPr>
              <a:t>https://www.naugramedical.com/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-529070" y="7962977"/>
            <a:ext cx="18817070" cy="3376610"/>
          </a:xfrm>
          <a:custGeom>
            <a:avLst/>
            <a:gdLst/>
            <a:ahLst/>
            <a:cxnLst/>
            <a:rect r="r" b="b" t="t" l="l"/>
            <a:pathLst>
              <a:path h="3376610" w="18817070">
                <a:moveTo>
                  <a:pt x="0" y="0"/>
                </a:moveTo>
                <a:lnTo>
                  <a:pt x="18817070" y="0"/>
                </a:lnTo>
                <a:lnTo>
                  <a:pt x="18817070" y="3376610"/>
                </a:lnTo>
                <a:lnTo>
                  <a:pt x="0" y="337661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9999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14951" t="0" r="-15027" b="-360943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0" y="0"/>
            <a:ext cx="7202859" cy="10287000"/>
            <a:chOff x="0" y="0"/>
            <a:chExt cx="1115911" cy="159372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115911" cy="1593725"/>
            </a:xfrm>
            <a:custGeom>
              <a:avLst/>
              <a:gdLst/>
              <a:ahLst/>
              <a:cxnLst/>
              <a:rect r="r" b="b" t="t" l="l"/>
              <a:pathLst>
                <a:path h="1593725" w="1115911">
                  <a:moveTo>
                    <a:pt x="0" y="0"/>
                  </a:moveTo>
                  <a:lnTo>
                    <a:pt x="1115911" y="0"/>
                  </a:lnTo>
                  <a:lnTo>
                    <a:pt x="1115911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5"/>
              <a:stretch>
                <a:fillRect l="-47004" t="0" r="-106895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4990879" y="0"/>
            <a:ext cx="952950" cy="10287000"/>
            <a:chOff x="0" y="0"/>
            <a:chExt cx="250983" cy="270933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50983" cy="2709333"/>
            </a:xfrm>
            <a:custGeom>
              <a:avLst/>
              <a:gdLst/>
              <a:ahLst/>
              <a:cxnLst/>
              <a:rect r="r" b="b" t="t" l="l"/>
              <a:pathLst>
                <a:path h="2709333" w="250983">
                  <a:moveTo>
                    <a:pt x="0" y="0"/>
                  </a:moveTo>
                  <a:lnTo>
                    <a:pt x="250983" y="0"/>
                  </a:lnTo>
                  <a:lnTo>
                    <a:pt x="250983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004C66">
                <a:alpha val="49804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250983" cy="27474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6097509" y="0"/>
            <a:ext cx="952950" cy="10287000"/>
            <a:chOff x="0" y="0"/>
            <a:chExt cx="250983" cy="2709333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50983" cy="2709333"/>
            </a:xfrm>
            <a:custGeom>
              <a:avLst/>
              <a:gdLst/>
              <a:ahLst/>
              <a:cxnLst/>
              <a:rect r="r" b="b" t="t" l="l"/>
              <a:pathLst>
                <a:path h="2709333" w="250983">
                  <a:moveTo>
                    <a:pt x="0" y="0"/>
                  </a:moveTo>
                  <a:lnTo>
                    <a:pt x="250983" y="0"/>
                  </a:lnTo>
                  <a:lnTo>
                    <a:pt x="250983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004C66">
                <a:alpha val="49804"/>
              </a:srgbClr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250983" cy="27474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1398007" y="549647"/>
            <a:ext cx="40903" cy="40903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ECC73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74078" lIns="74078" bIns="74078" rIns="74078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AutoShape 15" id="1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1510673" y="1123950"/>
            <a:ext cx="797229" cy="0"/>
          </a:xfrm>
          <a:prstGeom prst="line">
            <a:avLst/>
          </a:prstGeom>
          <a:ln cap="flat" w="190500">
            <a:solidFill>
              <a:srgbClr val="FECC7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6" id="1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2460302" y="1123950"/>
            <a:ext cx="797229" cy="0"/>
          </a:xfrm>
          <a:prstGeom prst="line">
            <a:avLst/>
          </a:prstGeom>
          <a:ln cap="flat" w="190500">
            <a:solidFill>
              <a:srgbClr val="FECC7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7" id="17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79465" y="3797376"/>
            <a:ext cx="7170995" cy="0"/>
          </a:xfrm>
          <a:prstGeom prst="line">
            <a:avLst/>
          </a:prstGeom>
          <a:ln cap="flat" w="95250">
            <a:solidFill>
              <a:srgbClr val="FECC7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8" id="18"/>
          <p:cNvSpPr txBox="true"/>
          <p:nvPr/>
        </p:nvSpPr>
        <p:spPr>
          <a:xfrm rot="0">
            <a:off x="9990308" y="1495746"/>
            <a:ext cx="4939987" cy="7640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48"/>
              </a:lnSpc>
            </a:pPr>
            <a:r>
              <a:rPr lang="en-US" b="true" sz="5238" spc="-125">
                <a:solidFill>
                  <a:srgbClr val="2B2B2B"/>
                </a:solidFill>
                <a:latin typeface="Poppins Bold"/>
                <a:ea typeface="Poppins Bold"/>
                <a:cs typeface="Poppins Bold"/>
                <a:sym typeface="Poppins Bold"/>
              </a:rPr>
              <a:t>Thank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9810940" y="2288327"/>
            <a:ext cx="5298723" cy="8215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44"/>
              </a:lnSpc>
            </a:pPr>
            <a:r>
              <a:rPr lang="en-US" b="true" sz="5619" spc="-134">
                <a:solidFill>
                  <a:srgbClr val="2B2B2B"/>
                </a:solidFill>
                <a:latin typeface="Poppins Bold"/>
                <a:ea typeface="Poppins Bold"/>
                <a:cs typeface="Poppins Bold"/>
                <a:sym typeface="Poppins Bold"/>
              </a:rPr>
              <a:t>You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7990493" y="5506402"/>
            <a:ext cx="9721751" cy="160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00"/>
              </a:lnSpc>
            </a:pPr>
            <a:r>
              <a:rPr lang="en-US" b="true" sz="2404">
                <a:solidFill>
                  <a:srgbClr val="2B2B2B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2404">
                <a:solidFill>
                  <a:srgbClr val="2B2B2B"/>
                </a:solidFill>
                <a:latin typeface="Canva Sans"/>
                <a:ea typeface="Canva Sans"/>
                <a:cs typeface="Canva Sans"/>
                <a:sym typeface="Canva Sans"/>
              </a:rPr>
              <a:t> :- 6148/6, Guru Nanak Marg, Ambala Cantt, Haryana, India</a:t>
            </a:r>
          </a:p>
          <a:p>
            <a:pPr algn="ctr">
              <a:lnSpc>
                <a:spcPts val="4400"/>
              </a:lnSpc>
            </a:pPr>
            <a:r>
              <a:rPr lang="en-US" b="true" sz="2404">
                <a:solidFill>
                  <a:srgbClr val="2B2B2B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2404">
                <a:solidFill>
                  <a:srgbClr val="2B2B2B"/>
                </a:solidFill>
                <a:latin typeface="Canva Sans"/>
                <a:ea typeface="Canva Sans"/>
                <a:cs typeface="Canva Sans"/>
                <a:sym typeface="Canva Sans"/>
              </a:rPr>
              <a:t> :- +91-9896600003</a:t>
            </a:r>
          </a:p>
          <a:p>
            <a:pPr algn="ctr">
              <a:lnSpc>
                <a:spcPts val="4400"/>
              </a:lnSpc>
            </a:pPr>
            <a:r>
              <a:rPr lang="en-US" b="true" sz="2404">
                <a:solidFill>
                  <a:srgbClr val="2B2B2B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404">
                <a:solidFill>
                  <a:srgbClr val="2B2B2B"/>
                </a:solidFill>
                <a:latin typeface="Canva Sans"/>
                <a:ea typeface="Canva Sans"/>
                <a:cs typeface="Canva Sans"/>
                <a:sym typeface="Canva Sans"/>
              </a:rPr>
              <a:t> :-  </a:t>
            </a:r>
            <a:r>
              <a:rPr lang="en-US" sz="2404">
                <a:solidFill>
                  <a:srgbClr val="2B2B2B"/>
                </a:solidFill>
                <a:latin typeface="Canva Sans"/>
                <a:ea typeface="Canva Sans"/>
                <a:cs typeface="Canva Sans"/>
                <a:sym typeface="Canva Sans"/>
                <a:hlinkClick r:id="rId6" tooltip="https://www.naugramedical.com/diagnostic-equipments"/>
              </a:rPr>
              <a:t>www.naugramedical.com</a:t>
            </a:r>
          </a:p>
        </p:txBody>
      </p:sp>
      <p:sp>
        <p:nvSpPr>
          <p:cNvPr name="Freeform 21" id="21"/>
          <p:cNvSpPr/>
          <p:nvPr/>
        </p:nvSpPr>
        <p:spPr>
          <a:xfrm flipH="false" flipV="false" rot="0">
            <a:off x="14741908" y="424521"/>
            <a:ext cx="3040801" cy="524276"/>
          </a:xfrm>
          <a:custGeom>
            <a:avLst/>
            <a:gdLst/>
            <a:ahLst/>
            <a:cxnLst/>
            <a:rect r="r" b="b" t="t" l="l"/>
            <a:pathLst>
              <a:path h="524276" w="3040801">
                <a:moveTo>
                  <a:pt x="0" y="0"/>
                </a:moveTo>
                <a:lnTo>
                  <a:pt x="3040801" y="0"/>
                </a:lnTo>
                <a:lnTo>
                  <a:pt x="3040801" y="524276"/>
                </a:lnTo>
                <a:lnTo>
                  <a:pt x="0" y="52427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DAG6b_Svypo</dc:identifier>
  <dcterms:modified xsi:type="dcterms:W3CDTF">2011-08-01T06:04:30Z</dcterms:modified>
  <cp:revision>1</cp:revision>
  <dc:title>Hospital Lab Equipments Manufacturers</dc:title>
</cp:coreProperties>
</file>