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</p:sldIdLst>
  <p:sldSz cx="10287000" cy="10287000"/>
  <p:notesSz cx="6858000" cy="9144000"/>
  <p:embeddedFontLst>
    <p:embeddedFont>
      <p:font typeface="Glacial Indifference Bold" charset="1" panose="00000800000000000000"/>
      <p:regular r:id="rId8"/>
    </p:embeddedFont>
    <p:embeddedFont>
      <p:font typeface="Glacial Indifference" charset="1" panose="00000000000000000000"/>
      <p:regular r:id="rId9"/>
    </p:embeddedFont>
    <p:embeddedFont>
      <p:font typeface="Alice Bold Italics" charset="1" panose="00000500000000000000"/>
      <p:regular r:id="rId10"/>
    </p:embeddedFont>
    <p:embeddedFont>
      <p:font typeface="Canva Sans Bold" charset="1" panose="020B0803030501040103"/>
      <p:regular r:id="rId11"/>
    </p:embeddedFont>
    <p:embeddedFont>
      <p:font typeface="Canva Sans" charset="1" panose="020B0503030501040103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fonts/font8.fntdata" Type="http://schemas.openxmlformats.org/officeDocument/2006/relationships/font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jpeg" Type="http://schemas.openxmlformats.org/officeDocument/2006/relationships/image"/><Relationship Id="rId4" Target="../media/image3.png" Type="http://schemas.openxmlformats.org/officeDocument/2006/relationships/image"/><Relationship Id="rId5" Target="../media/image4.jpeg" Type="http://schemas.openxmlformats.org/officeDocument/2006/relationships/image"/><Relationship Id="rId6" Target="mailto:alokaresortmanali@gmail.com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https://alokaresortmanali.com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D8AE42">
                <a:alpha val="100000"/>
              </a:srgbClr>
            </a:gs>
            <a:gs pos="100000">
              <a:srgbClr val="F4F6F1">
                <a:alpha val="100000"/>
              </a:srgbClr>
            </a:gs>
          </a:gsLst>
          <a:path path="circle">
            <a:fillToRect l="50000" r="50000" t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220150" y="1823899"/>
            <a:ext cx="10287000" cy="6653040"/>
            <a:chOff x="0" y="0"/>
            <a:chExt cx="13716000" cy="8870720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17827" r="0" b="17827"/>
            <a:stretch>
              <a:fillRect/>
            </a:stretch>
          </p:blipFill>
          <p:spPr>
            <a:xfrm flipH="false" flipV="false">
              <a:off x="0" y="0"/>
              <a:ext cx="6794500" cy="4371860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0" t="23209" r="0" b="23209"/>
            <a:stretch>
              <a:fillRect/>
            </a:stretch>
          </p:blipFill>
          <p:spPr>
            <a:xfrm flipH="false" flipV="false">
              <a:off x="0" y="4498860"/>
              <a:ext cx="6794500" cy="4371860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/>
            <a:srcRect l="28457" t="0" r="28457" b="0"/>
            <a:stretch>
              <a:fillRect/>
            </a:stretch>
          </p:blipFill>
          <p:spPr>
            <a:xfrm flipH="false" flipV="false">
              <a:off x="6921500" y="0"/>
              <a:ext cx="6794500" cy="8870720"/>
            </a:xfrm>
            <a:prstGeom prst="rect">
              <a:avLst/>
            </a:prstGeom>
          </p:spPr>
        </p:pic>
      </p:grpSp>
      <p:grpSp>
        <p:nvGrpSpPr>
          <p:cNvPr name="Group 6" id="6"/>
          <p:cNvGrpSpPr/>
          <p:nvPr/>
        </p:nvGrpSpPr>
        <p:grpSpPr>
          <a:xfrm rot="0">
            <a:off x="0" y="8476939"/>
            <a:ext cx="10287000" cy="1810061"/>
            <a:chOff x="0" y="0"/>
            <a:chExt cx="2709333" cy="47672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709333" cy="476724"/>
            </a:xfrm>
            <a:custGeom>
              <a:avLst/>
              <a:gdLst/>
              <a:ahLst/>
              <a:cxnLst/>
              <a:rect r="r" b="b" t="t" l="l"/>
              <a:pathLst>
                <a:path h="476724" w="2709333">
                  <a:moveTo>
                    <a:pt x="0" y="0"/>
                  </a:moveTo>
                  <a:lnTo>
                    <a:pt x="2709333" y="0"/>
                  </a:lnTo>
                  <a:lnTo>
                    <a:pt x="2709333" y="476724"/>
                  </a:lnTo>
                  <a:lnTo>
                    <a:pt x="0" y="476724"/>
                  </a:lnTo>
                  <a:close/>
                </a:path>
              </a:pathLst>
            </a:custGeom>
            <a:solidFill>
              <a:srgbClr val="953108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2709333" cy="51482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0" y="0"/>
            <a:ext cx="10287000" cy="1823899"/>
            <a:chOff x="0" y="0"/>
            <a:chExt cx="2709333" cy="480368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709333" cy="480368"/>
            </a:xfrm>
            <a:custGeom>
              <a:avLst/>
              <a:gdLst/>
              <a:ahLst/>
              <a:cxnLst/>
              <a:rect r="r" b="b" t="t" l="l"/>
              <a:pathLst>
                <a:path h="480368" w="2709333">
                  <a:moveTo>
                    <a:pt x="0" y="0"/>
                  </a:moveTo>
                  <a:lnTo>
                    <a:pt x="2709333" y="0"/>
                  </a:lnTo>
                  <a:lnTo>
                    <a:pt x="2709333" y="480368"/>
                  </a:lnTo>
                  <a:lnTo>
                    <a:pt x="0" y="480368"/>
                  </a:lnTo>
                  <a:close/>
                </a:path>
              </a:pathLst>
            </a:custGeom>
            <a:solidFill>
              <a:srgbClr val="953108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2709333" cy="51846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0">
            <a:off x="120404" y="229838"/>
            <a:ext cx="2231480" cy="519749"/>
          </a:xfrm>
          <a:custGeom>
            <a:avLst/>
            <a:gdLst/>
            <a:ahLst/>
            <a:cxnLst/>
            <a:rect r="r" b="b" t="t" l="l"/>
            <a:pathLst>
              <a:path h="519749" w="2231480">
                <a:moveTo>
                  <a:pt x="0" y="0"/>
                </a:moveTo>
                <a:lnTo>
                  <a:pt x="2231480" y="0"/>
                </a:lnTo>
                <a:lnTo>
                  <a:pt x="2231480" y="519748"/>
                </a:lnTo>
                <a:lnTo>
                  <a:pt x="0" y="51974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1028700" y="7967204"/>
            <a:ext cx="9038150" cy="25284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09"/>
              </a:lnSpc>
            </a:pPr>
          </a:p>
          <a:p>
            <a:pPr algn="ctr">
              <a:lnSpc>
                <a:spcPts val="2909"/>
              </a:lnSpc>
            </a:pPr>
          </a:p>
          <a:p>
            <a:pPr algn="ctr">
              <a:lnSpc>
                <a:spcPts val="2909"/>
              </a:lnSpc>
            </a:pPr>
            <a:r>
              <a:rPr lang="en-US" sz="2078" b="true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Addresss</a:t>
            </a:r>
            <a:r>
              <a:rPr lang="en-US" sz="2078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- Chadyari, Tehsil Manali, Distt Kullu H.P, 175131, India</a:t>
            </a:r>
          </a:p>
          <a:p>
            <a:pPr algn="ctr">
              <a:lnSpc>
                <a:spcPts val="2909"/>
              </a:lnSpc>
            </a:pPr>
            <a:r>
              <a:rPr lang="en-US" sz="2078" b="true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Phone</a:t>
            </a:r>
            <a:r>
              <a:rPr lang="en-US" sz="2078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: +91 78386-09537, +91 98160-76122</a:t>
            </a:r>
          </a:p>
          <a:p>
            <a:pPr algn="ctr">
              <a:lnSpc>
                <a:spcPts val="2909"/>
              </a:lnSpc>
            </a:pPr>
            <a:r>
              <a:rPr lang="en-US" sz="2078" b="true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Email</a:t>
            </a:r>
            <a:r>
              <a:rPr lang="en-US" sz="2078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: </a:t>
            </a:r>
            <a:r>
              <a:rPr lang="en-US" sz="2078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  <a:hlinkClick r:id="rId6" tooltip="mailto:alokaresortmanali@gmail.com"/>
              </a:rPr>
              <a:t>alokaresortmanali@gmail.com</a:t>
            </a:r>
          </a:p>
          <a:p>
            <a:pPr algn="ctr">
              <a:lnSpc>
                <a:spcPts val="2909"/>
              </a:lnSpc>
            </a:pPr>
            <a:r>
              <a:rPr lang="en-US" sz="2078" b="true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Visit Us</a:t>
            </a:r>
            <a:r>
              <a:rPr lang="en-US" sz="2078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- https://alokaresortmanali.com/</a:t>
            </a:r>
          </a:p>
          <a:p>
            <a:pPr algn="ctr">
              <a:lnSpc>
                <a:spcPts val="2909"/>
              </a:lnSpc>
            </a:pPr>
          </a:p>
        </p:txBody>
      </p:sp>
      <p:sp>
        <p:nvSpPr>
          <p:cNvPr name="TextBox 14" id="14"/>
          <p:cNvSpPr txBox="true"/>
          <p:nvPr/>
        </p:nvSpPr>
        <p:spPr>
          <a:xfrm rot="0">
            <a:off x="1543375" y="125063"/>
            <a:ext cx="8743625" cy="19301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782"/>
              </a:lnSpc>
            </a:pPr>
            <a:r>
              <a:rPr lang="en-US" sz="5558" i="true">
                <a:solidFill>
                  <a:srgbClr val="FFFFFF"/>
                </a:solidFill>
                <a:latin typeface="Alice Bold Italics"/>
                <a:ea typeface="Alice Bold Italics"/>
                <a:cs typeface="Alice Bold Italics"/>
                <a:sym typeface="Alice Bold Italics"/>
              </a:rPr>
              <a:t>Luxury Manali Resort</a:t>
            </a:r>
          </a:p>
          <a:p>
            <a:pPr algn="ctr">
              <a:lnSpc>
                <a:spcPts val="7782"/>
              </a:lnSpc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F736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5638805"/>
            <a:ext cx="10287000" cy="4648195"/>
          </a:xfrm>
          <a:custGeom>
            <a:avLst/>
            <a:gdLst/>
            <a:ahLst/>
            <a:cxnLst/>
            <a:rect r="r" b="b" t="t" l="l"/>
            <a:pathLst>
              <a:path h="4648195" w="10287000">
                <a:moveTo>
                  <a:pt x="0" y="0"/>
                </a:moveTo>
                <a:lnTo>
                  <a:pt x="10287000" y="0"/>
                </a:lnTo>
                <a:lnTo>
                  <a:pt x="10287000" y="4648195"/>
                </a:lnTo>
                <a:lnTo>
                  <a:pt x="0" y="464819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708" r="0" b="-23779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231296" y="164896"/>
            <a:ext cx="1594808" cy="711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44"/>
              </a:lnSpc>
            </a:pPr>
            <a:r>
              <a:rPr lang="en-US" b="true" sz="4174">
                <a:solidFill>
                  <a:srgbClr val="DCCEB8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About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0" y="942975"/>
            <a:ext cx="10219013" cy="19715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76"/>
              </a:lnSpc>
            </a:pPr>
            <a:r>
              <a:rPr lang="en-US" sz="2469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Aloka Resort, a leading</a:t>
            </a:r>
            <a:r>
              <a:rPr lang="en-US" sz="2469">
                <a:solidFill>
                  <a:srgbClr val="FF5757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b="true" sz="2469">
                <a:solidFill>
                  <a:srgbClr val="FF5757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3" tooltip="https://alokaresortmanali.com"/>
              </a:rPr>
              <a:t>luxury Manali resort</a:t>
            </a:r>
            <a:r>
              <a:rPr lang="en-US" sz="2469">
                <a:solidFill>
                  <a:srgbClr val="FF5757"/>
                </a:solidFill>
                <a:latin typeface="Canva Sans"/>
                <a:ea typeface="Canva Sans"/>
                <a:cs typeface="Canva Sans"/>
                <a:sym typeface="Canva Sans"/>
              </a:rPr>
              <a:t>,</a:t>
            </a:r>
            <a:r>
              <a:rPr lang="en-US" sz="2469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blends modern comfort with breathtaking mountain views. Designed for travellers seeking serenity, premium hospitality, and unforgettable experiences in the heart of Himachal Pradesh.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-57602" y="3228385"/>
            <a:ext cx="10344602" cy="19151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65"/>
              </a:lnSpc>
            </a:pPr>
            <a:r>
              <a:rPr lang="en-US" sz="2371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Aloka Resort stands out as a true luxury Manali resort with its scenic location, elegant interiors, warm hospitality, and world-class amenities. Perfect for families, couples, and leisure travellers looking for a premium mountain escape.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DAGKdK227qI</dc:identifier>
  <dcterms:modified xsi:type="dcterms:W3CDTF">2011-08-01T06:04:30Z</dcterms:modified>
  <cp:revision>1</cp:revision>
  <dc:title>Luxury Manali Resort</dc:title>
</cp:coreProperties>
</file>