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0287000" cy="12852400"/>
  <p:notesSz cx="6858000" cy="9144000"/>
  <p:embeddedFontLst>
    <p:embeddedFont>
      <p:font typeface="League Spartan" charset="1" panose="00000800000000000000"/>
      <p:regular r:id="rId9"/>
    </p:embeddedFont>
    <p:embeddedFont>
      <p:font typeface="Glacial Indifference" charset="1" panose="00000000000000000000"/>
      <p:regular r:id="rId10"/>
    </p:embeddedFont>
    <p:embeddedFont>
      <p:font typeface="Poppins Bold" charset="1" panose="00000800000000000000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alokaresortmanali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jpe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mailto:alokaresortmanali@gmail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972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66058" y="0"/>
            <a:ext cx="10463451" cy="6475610"/>
            <a:chOff x="0" y="0"/>
            <a:chExt cx="1621062" cy="10032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21062" cy="1003241"/>
            </a:xfrm>
            <a:custGeom>
              <a:avLst/>
              <a:gdLst/>
              <a:ahLst/>
              <a:cxnLst/>
              <a:rect r="r" b="b" t="t" l="l"/>
              <a:pathLst>
                <a:path h="1003241" w="1621062">
                  <a:moveTo>
                    <a:pt x="0" y="0"/>
                  </a:moveTo>
                  <a:lnTo>
                    <a:pt x="1621062" y="0"/>
                  </a:lnTo>
                  <a:lnTo>
                    <a:pt x="1621062" y="1003241"/>
                  </a:lnTo>
                  <a:lnTo>
                    <a:pt x="0" y="1003241"/>
                  </a:lnTo>
                  <a:close/>
                </a:path>
              </a:pathLst>
            </a:custGeom>
            <a:blipFill>
              <a:blip r:embed="rId2"/>
              <a:stretch>
                <a:fillRect l="0" t="-30791" r="0" b="-30791"/>
              </a:stretch>
            </a:blipFill>
            <a:ln w="57150" cap="sq">
              <a:solidFill>
                <a:srgbClr val="FFFFF9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-66058" y="5689875"/>
            <a:ext cx="2604779" cy="1740380"/>
            <a:chOff x="0" y="0"/>
            <a:chExt cx="1308290" cy="87413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8290" cy="874132"/>
            </a:xfrm>
            <a:custGeom>
              <a:avLst/>
              <a:gdLst/>
              <a:ahLst/>
              <a:cxnLst/>
              <a:rect r="r" b="b" t="t" l="l"/>
              <a:pathLst>
                <a:path h="874132" w="1308290">
                  <a:moveTo>
                    <a:pt x="0" y="0"/>
                  </a:moveTo>
                  <a:lnTo>
                    <a:pt x="1308290" y="0"/>
                  </a:lnTo>
                  <a:lnTo>
                    <a:pt x="1308290" y="874132"/>
                  </a:lnTo>
                  <a:lnTo>
                    <a:pt x="0" y="874132"/>
                  </a:lnTo>
                  <a:close/>
                </a:path>
              </a:pathLst>
            </a:custGeom>
            <a:blipFill>
              <a:blip r:embed="rId3"/>
              <a:stretch>
                <a:fillRect l="-9391" t="0" r="-9391" b="0"/>
              </a:stretch>
            </a:blipFill>
            <a:ln w="57150" cap="sq">
              <a:solidFill>
                <a:srgbClr val="FFFFF9"/>
              </a:solidFill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2538721" y="5689875"/>
            <a:ext cx="2604779" cy="1740380"/>
            <a:chOff x="0" y="0"/>
            <a:chExt cx="1308290" cy="87413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08290" cy="874132"/>
            </a:xfrm>
            <a:custGeom>
              <a:avLst/>
              <a:gdLst/>
              <a:ahLst/>
              <a:cxnLst/>
              <a:rect r="r" b="b" t="t" l="l"/>
              <a:pathLst>
                <a:path h="874132" w="1308290">
                  <a:moveTo>
                    <a:pt x="0" y="0"/>
                  </a:moveTo>
                  <a:lnTo>
                    <a:pt x="1308290" y="0"/>
                  </a:lnTo>
                  <a:lnTo>
                    <a:pt x="1308290" y="874132"/>
                  </a:lnTo>
                  <a:lnTo>
                    <a:pt x="0" y="874132"/>
                  </a:lnTo>
                  <a:close/>
                </a:path>
              </a:pathLst>
            </a:custGeom>
            <a:blipFill>
              <a:blip r:embed="rId4"/>
              <a:stretch>
                <a:fillRect l="-9391" t="0" r="-9391" b="0"/>
              </a:stretch>
            </a:blipFill>
            <a:ln w="57150" cap="sq">
              <a:solidFill>
                <a:srgbClr val="FFFFF9"/>
              </a:solidFill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5143500" y="5689875"/>
            <a:ext cx="2604779" cy="1740380"/>
            <a:chOff x="0" y="0"/>
            <a:chExt cx="1308290" cy="8741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08290" cy="874132"/>
            </a:xfrm>
            <a:custGeom>
              <a:avLst/>
              <a:gdLst/>
              <a:ahLst/>
              <a:cxnLst/>
              <a:rect r="r" b="b" t="t" l="l"/>
              <a:pathLst>
                <a:path h="874132" w="1308290">
                  <a:moveTo>
                    <a:pt x="0" y="0"/>
                  </a:moveTo>
                  <a:lnTo>
                    <a:pt x="1308290" y="0"/>
                  </a:lnTo>
                  <a:lnTo>
                    <a:pt x="1308290" y="874132"/>
                  </a:lnTo>
                  <a:lnTo>
                    <a:pt x="0" y="874132"/>
                  </a:lnTo>
                  <a:close/>
                </a:path>
              </a:pathLst>
            </a:custGeom>
            <a:blipFill>
              <a:blip r:embed="rId5"/>
              <a:stretch>
                <a:fillRect l="0" t="-39745" r="0" b="-39745"/>
              </a:stretch>
            </a:blipFill>
            <a:ln w="57150" cap="sq">
              <a:solidFill>
                <a:srgbClr val="FFFFF9"/>
              </a:solidFill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7748279" y="5689875"/>
            <a:ext cx="2604779" cy="1740380"/>
            <a:chOff x="0" y="0"/>
            <a:chExt cx="1308290" cy="87413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308290" cy="874132"/>
            </a:xfrm>
            <a:custGeom>
              <a:avLst/>
              <a:gdLst/>
              <a:ahLst/>
              <a:cxnLst/>
              <a:rect r="r" b="b" t="t" l="l"/>
              <a:pathLst>
                <a:path h="874132" w="1308290">
                  <a:moveTo>
                    <a:pt x="0" y="0"/>
                  </a:moveTo>
                  <a:lnTo>
                    <a:pt x="1308290" y="0"/>
                  </a:lnTo>
                  <a:lnTo>
                    <a:pt x="1308290" y="874132"/>
                  </a:lnTo>
                  <a:lnTo>
                    <a:pt x="0" y="874132"/>
                  </a:lnTo>
                  <a:close/>
                </a:path>
              </a:pathLst>
            </a:custGeom>
            <a:blipFill>
              <a:blip r:embed="rId6"/>
              <a:stretch>
                <a:fillRect l="0" t="-49778" r="0" b="-49778"/>
              </a:stretch>
            </a:blipFill>
            <a:ln w="57150" cap="sq">
              <a:solidFill>
                <a:srgbClr val="FFFFF9"/>
              </a:solidFill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0">
            <a:off x="-66058" y="7996113"/>
            <a:ext cx="10463451" cy="4573902"/>
            <a:chOff x="0" y="0"/>
            <a:chExt cx="2755806" cy="120464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755806" cy="1204649"/>
            </a:xfrm>
            <a:custGeom>
              <a:avLst/>
              <a:gdLst/>
              <a:ahLst/>
              <a:cxnLst/>
              <a:rect r="r" b="b" t="t" l="l"/>
              <a:pathLst>
                <a:path h="1204649" w="2755806">
                  <a:moveTo>
                    <a:pt x="0" y="0"/>
                  </a:moveTo>
                  <a:lnTo>
                    <a:pt x="2755806" y="0"/>
                  </a:lnTo>
                  <a:lnTo>
                    <a:pt x="2755806" y="1204649"/>
                  </a:lnTo>
                  <a:lnTo>
                    <a:pt x="0" y="1204649"/>
                  </a:lnTo>
                  <a:close/>
                </a:path>
              </a:pathLst>
            </a:custGeom>
            <a:solidFill>
              <a:srgbClr val="FFFFF9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2755806" cy="12617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520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2417166" y="8126735"/>
            <a:ext cx="5767679" cy="482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44"/>
              </a:lnSpc>
            </a:pPr>
            <a:r>
              <a:rPr lang="en-US" sz="3600" spc="205">
                <a:solidFill>
                  <a:srgbClr val="212C1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RESORT ROOM</a:t>
            </a:r>
          </a:p>
        </p:txBody>
      </p:sp>
      <p:sp>
        <p:nvSpPr>
          <p:cNvPr name="AutoShape 16" id="16"/>
          <p:cNvSpPr/>
          <p:nvPr/>
        </p:nvSpPr>
        <p:spPr>
          <a:xfrm>
            <a:off x="0" y="8464618"/>
            <a:ext cx="2882251" cy="0"/>
          </a:xfrm>
          <a:prstGeom prst="line">
            <a:avLst/>
          </a:prstGeom>
          <a:ln cap="flat" w="57150">
            <a:solidFill>
              <a:srgbClr val="80972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7" id="17"/>
          <p:cNvSpPr/>
          <p:nvPr/>
        </p:nvSpPr>
        <p:spPr>
          <a:xfrm>
            <a:off x="7404749" y="8436043"/>
            <a:ext cx="2882251" cy="0"/>
          </a:xfrm>
          <a:prstGeom prst="line">
            <a:avLst/>
          </a:prstGeom>
          <a:ln cap="flat" w="57150">
            <a:solidFill>
              <a:srgbClr val="80972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8" id="18"/>
          <p:cNvGrpSpPr/>
          <p:nvPr/>
        </p:nvGrpSpPr>
        <p:grpSpPr>
          <a:xfrm rot="0">
            <a:off x="6025186" y="11666002"/>
            <a:ext cx="2159658" cy="686236"/>
            <a:chOff x="0" y="0"/>
            <a:chExt cx="427140" cy="13572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27140" cy="135725"/>
            </a:xfrm>
            <a:custGeom>
              <a:avLst/>
              <a:gdLst/>
              <a:ahLst/>
              <a:cxnLst/>
              <a:rect r="r" b="b" t="t" l="l"/>
              <a:pathLst>
                <a:path h="135725" w="427140">
                  <a:moveTo>
                    <a:pt x="0" y="0"/>
                  </a:moveTo>
                  <a:lnTo>
                    <a:pt x="427140" y="0"/>
                  </a:lnTo>
                  <a:lnTo>
                    <a:pt x="427140" y="135725"/>
                  </a:lnTo>
                  <a:lnTo>
                    <a:pt x="0" y="135725"/>
                  </a:lnTo>
                  <a:close/>
                </a:path>
              </a:pathLst>
            </a:custGeom>
            <a:solidFill>
              <a:srgbClr val="809726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57150"/>
              <a:ext cx="427140" cy="1928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7045421" y="286749"/>
            <a:ext cx="589551" cy="589551"/>
          </a:xfrm>
          <a:custGeom>
            <a:avLst/>
            <a:gdLst/>
            <a:ahLst/>
            <a:cxnLst/>
            <a:rect r="r" b="b" t="t" l="l"/>
            <a:pathLst>
              <a:path h="589551" w="589551">
                <a:moveTo>
                  <a:pt x="0" y="0"/>
                </a:moveTo>
                <a:lnTo>
                  <a:pt x="589551" y="0"/>
                </a:lnTo>
                <a:lnTo>
                  <a:pt x="589551" y="589551"/>
                </a:lnTo>
                <a:lnTo>
                  <a:pt x="0" y="58955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600918" y="9128607"/>
            <a:ext cx="9050669" cy="1305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68"/>
              </a:lnSpc>
            </a:pPr>
            <a:r>
              <a:rPr lang="en-US" sz="4873" spc="277">
                <a:solidFill>
                  <a:srgbClr val="5C700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BEST RESORT IN MANALI</a:t>
            </a:r>
          </a:p>
          <a:p>
            <a:pPr algn="ctr">
              <a:lnSpc>
                <a:spcPts val="5068"/>
              </a:lnSpc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947721" y="10414959"/>
            <a:ext cx="8706567" cy="4271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31"/>
              </a:lnSpc>
            </a:pPr>
            <a:r>
              <a:rPr lang="en-US" sz="2599">
                <a:solidFill>
                  <a:srgbClr val="212C15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Presented By , Aloka Resort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965592" y="11742029"/>
            <a:ext cx="2159658" cy="424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b="true" sz="2400">
                <a:solidFill>
                  <a:srgbClr val="FFFFF9"/>
                </a:solidFill>
                <a:latin typeface="Poppins Bold"/>
                <a:ea typeface="Poppins Bold"/>
                <a:cs typeface="Poppins Bold"/>
                <a:sym typeface="Poppins Bold"/>
              </a:rPr>
              <a:t>BOOK NOW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52535" y="11599513"/>
            <a:ext cx="4329261" cy="3882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74"/>
              </a:lnSpc>
            </a:pPr>
            <a:r>
              <a:rPr lang="en-US" sz="233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9" tooltip="mailto:alokaresortmanali@gmail.com"/>
              </a:rPr>
              <a:t>alokaresortmanali@gmail.com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00918" y="11951970"/>
            <a:ext cx="3488234" cy="431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0" tooltip="https://alokaresortmanali.com"/>
              </a:rPr>
              <a:t>alokaresortmanali.com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3290" y="47493"/>
            <a:ext cx="3331671" cy="981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8"/>
              </a:lnSpc>
            </a:pPr>
            <a:r>
              <a:rPr lang="en-US" sz="5699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Ov</a:t>
            </a:r>
            <a:r>
              <a:rPr lang="en-US" b="true" sz="569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erview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1392501"/>
            <a:ext cx="10287000" cy="3173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59"/>
              </a:lnSpc>
            </a:pPr>
            <a:r>
              <a:rPr lang="en-US" sz="3000">
                <a:solidFill>
                  <a:srgbClr val="65574F"/>
                </a:solidFill>
                <a:latin typeface="Canva Sans"/>
                <a:ea typeface="Canva Sans"/>
                <a:cs typeface="Canva Sans"/>
                <a:sym typeface="Canva Sans"/>
              </a:rPr>
              <a:t>Aloka Resort is one of the </a:t>
            </a:r>
            <a:r>
              <a:rPr lang="en-US" b="true" sz="3000">
                <a:solidFill>
                  <a:srgbClr val="65574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2" tooltip="https://alokaresortmanali.com"/>
              </a:rPr>
              <a:t>best resorts in Manali</a:t>
            </a:r>
            <a:r>
              <a:rPr lang="en-US" sz="3000">
                <a:solidFill>
                  <a:srgbClr val="65574F"/>
                </a:solidFill>
                <a:latin typeface="Canva Sans"/>
                <a:ea typeface="Canva Sans"/>
                <a:cs typeface="Canva Sans"/>
                <a:sym typeface="Canva Sans"/>
              </a:rPr>
              <a:t>, offering luxurious rooms, stunning mountain views, excellent services, and a peaceful ambiance. It provides the perfect stay for families, honeymooners, and travelers seeking comfort and unforgettable holiday experiences.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71290" y="5586502"/>
            <a:ext cx="8121428" cy="1202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3"/>
              </a:lnSpc>
            </a:pPr>
            <a:r>
              <a:rPr lang="en-US" sz="347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Why </a:t>
            </a:r>
            <a:r>
              <a:rPr lang="en-US" b="true" sz="347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Aloka Resort is the Best Resort in Manali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93290" y="7150623"/>
            <a:ext cx="8217975" cy="3181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Breathtaking mountain views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Luxurious rooms</a:t>
            </a: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and suites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World-class services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Perfect location near major tourist spots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True value for money</a:t>
            </a:r>
          </a:p>
          <a:p>
            <a:pPr algn="ctr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FFFF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43319" y="273685"/>
            <a:ext cx="745346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Mo</a:t>
            </a:r>
            <a:r>
              <a:rPr lang="en-US" b="true" sz="44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dern &amp; Luxurious Rooms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43319" y="1576668"/>
            <a:ext cx="7663937" cy="2647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</a:t>
            </a: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acious interiors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Elegant décor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Premium bedding &amp; furnishings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Balcony views of the Himalayas</a:t>
            </a:r>
          </a:p>
          <a:p>
            <a:pPr algn="ctr">
              <a:lnSpc>
                <a:spcPts val="420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443319" y="4138893"/>
            <a:ext cx="6692354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Facilities</a:t>
            </a:r>
            <a:r>
              <a:rPr lang="en-US" b="true" sz="44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at Aloka Resort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43319" y="5652351"/>
            <a:ext cx="6113546" cy="3181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High-spee</a:t>
            </a: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 Wi-Fi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Spa &amp; wellness services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Indoor &amp; outdoor activities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Room service</a:t>
            </a:r>
          </a:p>
          <a:p>
            <a:pPr algn="ctr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Travel assistance</a:t>
            </a:r>
          </a:p>
          <a:p>
            <a:pPr algn="ctr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DAGzr__BegI</dc:identifier>
  <dcterms:modified xsi:type="dcterms:W3CDTF">2011-08-01T06:04:30Z</dcterms:modified>
  <cp:revision>1</cp:revision>
  <dc:title>Best Resort in Manali</dc:title>
</cp:coreProperties>
</file>