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League Spartan" charset="1" panose="000008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www.naugramedical.com" TargetMode="External" Type="http://schemas.openxmlformats.org/officeDocument/2006/relationships/hyperlink"/><Relationship Id="rId4" Target="https://www.naugramedical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10310080" y="1534902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79055" y="-2579084"/>
            <a:ext cx="11847579" cy="8655885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6083193" y="8670291"/>
            <a:ext cx="10493372" cy="10493330"/>
            <a:chOff x="0" y="0"/>
            <a:chExt cx="6350000" cy="634997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solidFill>
              <a:srgbClr val="67AF48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8" id="18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-1107900" y="5025676"/>
            <a:ext cx="2207807" cy="2207807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8374057" y="5673316"/>
            <a:ext cx="924993" cy="924993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2175329" y="5723011"/>
            <a:ext cx="825604" cy="825604"/>
            <a:chOff x="0" y="0"/>
            <a:chExt cx="6350000" cy="6350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26" id="26"/>
          <p:cNvGrpSpPr>
            <a:grpSpLocks noChangeAspect="true"/>
          </p:cNvGrpSpPr>
          <p:nvPr/>
        </p:nvGrpSpPr>
        <p:grpSpPr>
          <a:xfrm rot="0">
            <a:off x="6083193" y="8670291"/>
            <a:ext cx="10493372" cy="10493330"/>
            <a:chOff x="0" y="0"/>
            <a:chExt cx="6350000" cy="6349975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5046" t="0" r="-25046" b="0"/>
              </a:stretch>
            </a:blip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0340422" y="6872999"/>
            <a:ext cx="4181604" cy="720966"/>
          </a:xfrm>
          <a:custGeom>
            <a:avLst/>
            <a:gdLst/>
            <a:ahLst/>
            <a:cxnLst/>
            <a:rect r="r" b="b" t="t" l="l"/>
            <a:pathLst>
              <a:path h="720966" w="4181604">
                <a:moveTo>
                  <a:pt x="0" y="0"/>
                </a:moveTo>
                <a:lnTo>
                  <a:pt x="4181603" y="0"/>
                </a:lnTo>
                <a:lnTo>
                  <a:pt x="4181603" y="720967"/>
                </a:lnTo>
                <a:lnTo>
                  <a:pt x="0" y="7209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-171906" y="1035921"/>
            <a:ext cx="11232840" cy="3561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20"/>
              </a:lnSpc>
            </a:pPr>
            <a:r>
              <a:rPr lang="en-US" sz="68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MEDICAL LAB EQUIPMENTS MANUFACTURERS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59112" y="17900408"/>
            <a:ext cx="8214945" cy="1253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3"/>
              </a:lnSpc>
              <a:spcBef>
                <a:spcPct val="0"/>
              </a:spcBef>
            </a:pP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</a:t>
            </a: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isit at:</a:t>
            </a:r>
          </a:p>
          <a:p>
            <a:pPr algn="ctr">
              <a:lnSpc>
                <a:spcPts val="1343"/>
              </a:lnSpc>
              <a:spcBef>
                <a:spcPct val="0"/>
              </a:spcBef>
            </a:pP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b="true" sz="281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69905" y="8603616"/>
            <a:ext cx="6352877" cy="5637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9"/>
              </a:lnSpc>
            </a:pPr>
            <a:r>
              <a:rPr lang="en-US" sz="330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Presented By , NaugraMedicals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10865996" y="601289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79055" y="-2579084"/>
            <a:ext cx="11847579" cy="8655885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107900" y="5025676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8374057" y="5673316"/>
            <a:ext cx="924993" cy="924993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2175329" y="5723011"/>
            <a:ext cx="825604" cy="825604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0340422" y="5673316"/>
            <a:ext cx="4181604" cy="720966"/>
          </a:xfrm>
          <a:custGeom>
            <a:avLst/>
            <a:gdLst/>
            <a:ahLst/>
            <a:cxnLst/>
            <a:rect r="r" b="b" t="t" l="l"/>
            <a:pathLst>
              <a:path h="720966" w="4181604">
                <a:moveTo>
                  <a:pt x="0" y="0"/>
                </a:moveTo>
                <a:lnTo>
                  <a:pt x="4181603" y="0"/>
                </a:lnTo>
                <a:lnTo>
                  <a:pt x="4181603" y="720966"/>
                </a:lnTo>
                <a:lnTo>
                  <a:pt x="0" y="7209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-171906" y="1035921"/>
            <a:ext cx="11232840" cy="1160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20"/>
              </a:lnSpc>
            </a:pPr>
            <a:r>
              <a:rPr lang="en-US" sz="68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ABOUT US 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9112" y="17900408"/>
            <a:ext cx="8214945" cy="1253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3"/>
              </a:lnSpc>
              <a:spcBef>
                <a:spcPct val="0"/>
              </a:spcBef>
            </a:pP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</a:t>
            </a: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isit at:</a:t>
            </a:r>
          </a:p>
          <a:p>
            <a:pPr algn="ctr">
              <a:lnSpc>
                <a:spcPts val="1343"/>
              </a:lnSpc>
              <a:spcBef>
                <a:spcPct val="0"/>
              </a:spcBef>
            </a:pP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b="true" sz="281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05207" y="7571483"/>
            <a:ext cx="14699663" cy="2652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77"/>
              </a:lnSpc>
            </a:pP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Me</a:t>
            </a:r>
            <a:r>
              <a:rPr lang="en-US" sz="32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dical lab equipment plays a crucial role in diagnostics, research, and clinical testing. Leading manufacturers like NaugraMedicals focus on delivering advanced, high-performance instruments that enhance accuracy and improve laboratory efficiency.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497618" y="10841156"/>
            <a:ext cx="13867366" cy="2584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22"/>
              </a:lnSpc>
            </a:pPr>
            <a:r>
              <a:rPr lang="en-US" b="true" sz="3184">
                <a:solidFill>
                  <a:srgbClr val="60A2CE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naugramedical.com"/>
              </a:rPr>
              <a:t>Me</a:t>
            </a:r>
            <a:r>
              <a:rPr lang="en-US" b="true" sz="3184">
                <a:solidFill>
                  <a:srgbClr val="60A2CE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"/>
              </a:rPr>
              <a:t>dical lab equipment</a:t>
            </a:r>
            <a:r>
              <a:rPr lang="en-US" sz="3184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plays a crucial role in diagnostics, research, and clinical testing. Leading manufacturers like NaugraMedicals focus on delivering advanced, high-performance instruments that enhance accuracy and improve laboratory efficiency.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10865996" y="601289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662385" y="-2703291"/>
            <a:ext cx="10727428" cy="7837498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107900" y="5025676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7431301" y="4093790"/>
            <a:ext cx="924993" cy="924993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2175329" y="5723011"/>
            <a:ext cx="825604" cy="825604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0340422" y="5673316"/>
            <a:ext cx="4181604" cy="720966"/>
          </a:xfrm>
          <a:custGeom>
            <a:avLst/>
            <a:gdLst/>
            <a:ahLst/>
            <a:cxnLst/>
            <a:rect r="r" b="b" t="t" l="l"/>
            <a:pathLst>
              <a:path h="720966" w="4181604">
                <a:moveTo>
                  <a:pt x="0" y="0"/>
                </a:moveTo>
                <a:lnTo>
                  <a:pt x="4181603" y="0"/>
                </a:lnTo>
                <a:lnTo>
                  <a:pt x="4181603" y="720966"/>
                </a:lnTo>
                <a:lnTo>
                  <a:pt x="0" y="7209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953106" y="1407225"/>
            <a:ext cx="9387315" cy="1966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56"/>
              </a:lnSpc>
            </a:pPr>
            <a:r>
              <a:rPr lang="en-US" sz="5683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KEY FEATURES OF TOP MANUFACTURERS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9112" y="17900408"/>
            <a:ext cx="8214945" cy="1253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3"/>
              </a:lnSpc>
              <a:spcBef>
                <a:spcPct val="0"/>
              </a:spcBef>
            </a:pP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</a:t>
            </a: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isit at:</a:t>
            </a:r>
          </a:p>
          <a:p>
            <a:pPr algn="ctr">
              <a:lnSpc>
                <a:spcPts val="1343"/>
              </a:lnSpc>
              <a:spcBef>
                <a:spcPct val="0"/>
              </a:spcBef>
            </a:pP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b="true" sz="281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461825" y="7314308"/>
            <a:ext cx="14060200" cy="334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19846" indent="-409923" lvl="1">
              <a:lnSpc>
                <a:spcPts val="5316"/>
              </a:lnSpc>
              <a:buFont typeface="Arial"/>
              <a:buChar char="•"/>
            </a:pP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Advanced engineering and precision manufacturing</a:t>
            </a:r>
          </a:p>
          <a:p>
            <a:pPr algn="ctr" marL="819846" indent="-409923" lvl="1">
              <a:lnSpc>
                <a:spcPts val="5316"/>
              </a:lnSpc>
              <a:buFont typeface="Arial"/>
              <a:buChar char="•"/>
            </a:pP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Compliance with international standards</a:t>
            </a:r>
          </a:p>
          <a:p>
            <a:pPr algn="ctr" marL="819846" indent="-409923" lvl="1">
              <a:lnSpc>
                <a:spcPts val="5316"/>
              </a:lnSpc>
              <a:buFont typeface="Arial"/>
              <a:buChar char="•"/>
            </a:pP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Durable materials and smart technology integration</a:t>
            </a:r>
          </a:p>
          <a:p>
            <a:pPr algn="ctr" marL="819846" indent="-409923" lvl="1">
              <a:lnSpc>
                <a:spcPts val="5316"/>
              </a:lnSpc>
              <a:buFont typeface="Arial"/>
              <a:buChar char="•"/>
            </a:pP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Customizable solutions for different lab needs</a:t>
            </a:r>
          </a:p>
          <a:p>
            <a:pPr algn="ctr">
              <a:lnSpc>
                <a:spcPts val="5316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10865996" y="601289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453535" y="-2993200"/>
            <a:ext cx="10727428" cy="7837498"/>
            <a:chOff x="0" y="0"/>
            <a:chExt cx="9417628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1766856" y="15605226"/>
            <a:ext cx="11665974" cy="2880865"/>
            <a:chOff x="0" y="0"/>
            <a:chExt cx="9359944" cy="23114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359943" cy="2311400"/>
            </a:xfrm>
            <a:custGeom>
              <a:avLst/>
              <a:gdLst/>
              <a:ahLst/>
              <a:cxnLst/>
              <a:rect r="r" b="b" t="t" l="l"/>
              <a:pathLst>
                <a:path h="2311400" w="9359943">
                  <a:moveTo>
                    <a:pt x="905514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9055143" y="2311400"/>
                  </a:lnTo>
                  <a:cubicBezTo>
                    <a:pt x="9224053" y="2311400"/>
                    <a:pt x="9359943" y="2175510"/>
                    <a:pt x="9359943" y="2006600"/>
                  </a:cubicBezTo>
                  <a:lnTo>
                    <a:pt x="9359943" y="304800"/>
                  </a:lnTo>
                  <a:cubicBezTo>
                    <a:pt x="9359943" y="135890"/>
                    <a:pt x="9224053" y="0"/>
                    <a:pt x="9055143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0" id="10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-1107900" y="5025676"/>
            <a:ext cx="2207807" cy="220780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DE0E6">
                    <a:alpha val="100000"/>
                  </a:srgbClr>
                </a:gs>
                <a:gs pos="100000">
                  <a:srgbClr val="004AA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7431301" y="4093790"/>
            <a:ext cx="924993" cy="924993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2175329" y="5723011"/>
            <a:ext cx="825604" cy="825604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0340422" y="5673316"/>
            <a:ext cx="4181604" cy="720966"/>
          </a:xfrm>
          <a:custGeom>
            <a:avLst/>
            <a:gdLst/>
            <a:ahLst/>
            <a:cxnLst/>
            <a:rect r="r" b="b" t="t" l="l"/>
            <a:pathLst>
              <a:path h="720966" w="4181604">
                <a:moveTo>
                  <a:pt x="0" y="0"/>
                </a:moveTo>
                <a:lnTo>
                  <a:pt x="4181603" y="0"/>
                </a:lnTo>
                <a:lnTo>
                  <a:pt x="4181603" y="720966"/>
                </a:lnTo>
                <a:lnTo>
                  <a:pt x="0" y="7209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953106" y="1407225"/>
            <a:ext cx="9387315" cy="963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56"/>
              </a:lnSpc>
            </a:pPr>
            <a:r>
              <a:rPr lang="en-US" sz="5683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CONTACT US 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9112" y="17900408"/>
            <a:ext cx="8214945" cy="1253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3"/>
              </a:lnSpc>
              <a:spcBef>
                <a:spcPct val="0"/>
              </a:spcBef>
            </a:pP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</a:t>
            </a:r>
            <a:r>
              <a:rPr lang="en-US" b="true" sz="3495">
                <a:solidFill>
                  <a:srgbClr val="FF99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isit at:</a:t>
            </a:r>
          </a:p>
          <a:p>
            <a:pPr algn="ctr">
              <a:lnSpc>
                <a:spcPts val="1343"/>
              </a:lnSpc>
              <a:spcBef>
                <a:spcPct val="0"/>
              </a:spcBef>
            </a:pPr>
          </a:p>
          <a:p>
            <a:pPr algn="ctr">
              <a:lnSpc>
                <a:spcPts val="3934"/>
              </a:lnSpc>
              <a:spcBef>
                <a:spcPct val="0"/>
              </a:spcBef>
            </a:pPr>
            <a:r>
              <a:rPr lang="en-US" b="true" sz="281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69743" y="7662108"/>
            <a:ext cx="14060200" cy="3429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49"/>
              </a:lnSpc>
            </a:pPr>
            <a:r>
              <a:rPr lang="en-US" b="true" sz="379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:- 6148/6, Guru Nanak Marg, Ambala Cantt, Haryana, India</a:t>
            </a:r>
          </a:p>
          <a:p>
            <a:pPr algn="ctr">
              <a:lnSpc>
                <a:spcPts val="6949"/>
              </a:lnSpc>
            </a:pPr>
            <a:r>
              <a:rPr lang="en-US" b="true" sz="379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6949"/>
              </a:lnSpc>
            </a:pPr>
            <a:r>
              <a:rPr lang="en-US" b="true" sz="379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</a:t>
            </a:r>
            <a:r>
              <a:rPr lang="en-US" b="true" sz="379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site</a:t>
            </a:r>
            <a:r>
              <a:rPr lang="en-US" sz="379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 </a:t>
            </a:r>
            <a:r>
              <a:rPr lang="en-US" sz="3797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3" tooltip="https://www.naugramedical.com/diagnostic-equipments"/>
              </a:rPr>
              <a:t>www.naugramedical.com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DAGtOsg-MEY</dc:identifier>
  <dcterms:modified xsi:type="dcterms:W3CDTF">2011-08-01T06:04:30Z</dcterms:modified>
  <cp:revision>1</cp:revision>
  <dc:title>Medical Lab Equipments Manufacturers</dc:title>
</cp:coreProperties>
</file>