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state/tea-cafe-franchise-karnataka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4AAD">
                <a:alpha val="100000"/>
              </a:srgbClr>
            </a:gs>
            <a:gs pos="100000">
              <a:srgbClr val="CB6CE6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0" t="-16585" r="0" b="-16585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69275" y="444158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0" y="0"/>
                </a:lnTo>
                <a:lnTo>
                  <a:pt x="1118850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0" y="8374966"/>
            <a:ext cx="18288000" cy="1912034"/>
            <a:chOff x="0" y="0"/>
            <a:chExt cx="4816593" cy="50358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816592" cy="503581"/>
            </a:xfrm>
            <a:custGeom>
              <a:avLst/>
              <a:gdLst/>
              <a:ahLst/>
              <a:cxnLst/>
              <a:rect r="r" b="b" t="t" l="l"/>
              <a:pathLst>
                <a:path h="503581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503581"/>
                  </a:lnTo>
                  <a:lnTo>
                    <a:pt x="0" y="503581"/>
                  </a:lnTo>
                  <a:close/>
                </a:path>
              </a:pathLst>
            </a:custGeom>
            <a:solidFill>
              <a:srgbClr val="949BA2">
                <a:alpha val="45882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4816593" cy="5512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5804074" y="8608989"/>
            <a:ext cx="6679853" cy="721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state/tea-cafe-franchise-karnataka"/>
              </a:rPr>
              <a:t>Cafe Franchise in Karnataka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597755"/>
            <a:ext cx="824857" cy="430945"/>
          </a:xfrm>
          <a:custGeom>
            <a:avLst/>
            <a:gdLst/>
            <a:ahLst/>
            <a:cxnLst/>
            <a:rect r="r" b="b" t="t" l="l"/>
            <a:pathLst>
              <a:path h="430945" w="824857">
                <a:moveTo>
                  <a:pt x="0" y="0"/>
                </a:moveTo>
                <a:lnTo>
                  <a:pt x="824857" y="0"/>
                </a:lnTo>
                <a:lnTo>
                  <a:pt x="824857" y="430945"/>
                </a:lnTo>
                <a:lnTo>
                  <a:pt x="0" y="430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34001" y="0"/>
            <a:ext cx="8227319" cy="10287000"/>
          </a:xfrm>
          <a:custGeom>
            <a:avLst/>
            <a:gdLst/>
            <a:ahLst/>
            <a:cxnLst/>
            <a:rect r="r" b="b" t="t" l="l"/>
            <a:pathLst>
              <a:path h="10287000" w="8227319">
                <a:moveTo>
                  <a:pt x="0" y="0"/>
                </a:moveTo>
                <a:lnTo>
                  <a:pt x="8227319" y="0"/>
                </a:lnTo>
                <a:lnTo>
                  <a:pt x="8227319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724" t="-11617" r="0" b="-11617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91973" y="3726179"/>
            <a:ext cx="8997407" cy="50203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1353" indent="-280677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P</a:t>
            </a: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roven business model with strong brand recognition and market presence in Bangalore. </a:t>
            </a:r>
          </a:p>
          <a:p>
            <a:pPr algn="l" marL="561353" indent="-280677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Comprehensive support: location selection, staff training, design setup, and supply chain assistance.</a:t>
            </a:r>
          </a:p>
          <a:p>
            <a:pPr algn="l" marL="561353" indent="-280677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Low upfront investment with high return potential due to scalable café formats. </a:t>
            </a:r>
          </a:p>
          <a:p>
            <a:pPr algn="l" marL="561353" indent="-280677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Eco-friendly kulhad chai concept appeals to environmentally conscious and traditional tea lovers alike.</a:t>
            </a:r>
          </a:p>
          <a:p>
            <a:pPr algn="l" marL="561353" indent="-280677" lvl="1">
              <a:lnSpc>
                <a:spcPts val="3640"/>
              </a:lnSpc>
              <a:buFont typeface="Arial"/>
              <a:buChar char="•"/>
            </a:pPr>
            <a:r>
              <a:rPr lang="en-US" sz="26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Growing tea café demand in Bangalore ensures large customer base and business expansion opportunities.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814499" y="1632585"/>
            <a:ext cx="8552356" cy="1464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Top Benefits of Choosing</a:t>
            </a:r>
            <a:r>
              <a:rPr lang="en-US" sz="42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 Tealogy Tea Café Franchise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21031" y="786828"/>
            <a:ext cx="18509031" cy="8471472"/>
          </a:xfrm>
          <a:custGeom>
            <a:avLst/>
            <a:gdLst/>
            <a:ahLst/>
            <a:cxnLst/>
            <a:rect r="r" b="b" t="t" l="l"/>
            <a:pathLst>
              <a:path h="8471472" w="18509031">
                <a:moveTo>
                  <a:pt x="0" y="0"/>
                </a:moveTo>
                <a:lnTo>
                  <a:pt x="18509031" y="0"/>
                </a:lnTo>
                <a:lnTo>
                  <a:pt x="18509031" y="8471472"/>
                </a:lnTo>
                <a:lnTo>
                  <a:pt x="0" y="847147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0405" r="0" b="-3326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53438" y="0"/>
            <a:ext cx="1139063" cy="595102"/>
          </a:xfrm>
          <a:custGeom>
            <a:avLst/>
            <a:gdLst/>
            <a:ahLst/>
            <a:cxnLst/>
            <a:rect r="r" b="b" t="t" l="l"/>
            <a:pathLst>
              <a:path h="595102" w="1139063">
                <a:moveTo>
                  <a:pt x="0" y="0"/>
                </a:moveTo>
                <a:lnTo>
                  <a:pt x="1139063" y="0"/>
                </a:lnTo>
                <a:lnTo>
                  <a:pt x="1139063" y="595102"/>
                </a:lnTo>
                <a:lnTo>
                  <a:pt x="0" y="595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298375" y="9443211"/>
            <a:ext cx="8388251" cy="441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Visit - https://tealogy.in/state/tea-cafe-franchise-karnataka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631723"/>
          </a:xfrm>
          <a:custGeom>
            <a:avLst/>
            <a:gdLst/>
            <a:ahLst/>
            <a:cxnLst/>
            <a:rect r="r" b="b" t="t" l="l"/>
            <a:pathLst>
              <a:path h="8631723" w="18288000">
                <a:moveTo>
                  <a:pt x="0" y="0"/>
                </a:moveTo>
                <a:lnTo>
                  <a:pt x="18288000" y="0"/>
                </a:lnTo>
                <a:lnTo>
                  <a:pt x="18288000" y="8631723"/>
                </a:lnTo>
                <a:lnTo>
                  <a:pt x="0" y="863172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5553" t="0" r="-15553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196203" cy="624955"/>
          </a:xfrm>
          <a:custGeom>
            <a:avLst/>
            <a:gdLst/>
            <a:ahLst/>
            <a:cxnLst/>
            <a:rect r="r" b="b" t="t" l="l"/>
            <a:pathLst>
              <a:path h="624955" w="1196203">
                <a:moveTo>
                  <a:pt x="0" y="0"/>
                </a:moveTo>
                <a:lnTo>
                  <a:pt x="1196203" y="0"/>
                </a:lnTo>
                <a:lnTo>
                  <a:pt x="1196203" y="624956"/>
                </a:lnTo>
                <a:lnTo>
                  <a:pt x="0" y="62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00118" y="8844588"/>
            <a:ext cx="9096409" cy="102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  <a:p>
            <a:pPr algn="ctr">
              <a:lnSpc>
                <a:spcPts val="40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5453211" y="9651341"/>
            <a:ext cx="7381577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https://tealogy.in/state/tea-cafe-franchise-karnataka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Cafe Franchise in Karnataka</dc:title>
</cp:coreProperties>
</file>