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lice Bold" charset="1" panose="00000500000000000000"/>
      <p:regular r:id="rId10"/>
    </p:embeddedFont>
    <p:embeddedFont>
      <p:font typeface="Alice" charset="1" panose="000005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tealogy.in/city/tea-cafe-franchise-mumbai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49BA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1295140"/>
            <a:ext cx="18288000" cy="7963160"/>
            <a:chOff x="0" y="0"/>
            <a:chExt cx="2833290" cy="123370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233702"/>
            </a:xfrm>
            <a:custGeom>
              <a:avLst/>
              <a:gdLst/>
              <a:ahLst/>
              <a:cxnLst/>
              <a:rect r="r" b="b" t="t" l="l"/>
              <a:pathLst>
                <a:path h="1233702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233702"/>
                  </a:lnTo>
                  <a:lnTo>
                    <a:pt x="0" y="1233702"/>
                  </a:lnTo>
                  <a:close/>
                </a:path>
              </a:pathLst>
            </a:custGeom>
            <a:blipFill>
              <a:blip r:embed="rId2"/>
              <a:stretch>
                <a:fillRect l="0" t="-36017" r="0" b="-36017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69275" y="444158"/>
            <a:ext cx="1118851" cy="584542"/>
          </a:xfrm>
          <a:custGeom>
            <a:avLst/>
            <a:gdLst/>
            <a:ahLst/>
            <a:cxnLst/>
            <a:rect r="r" b="b" t="t" l="l"/>
            <a:pathLst>
              <a:path h="584542" w="1118851">
                <a:moveTo>
                  <a:pt x="0" y="0"/>
                </a:moveTo>
                <a:lnTo>
                  <a:pt x="1118850" y="0"/>
                </a:lnTo>
                <a:lnTo>
                  <a:pt x="1118850" y="584542"/>
                </a:lnTo>
                <a:lnTo>
                  <a:pt x="0" y="58454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988251" y="349079"/>
            <a:ext cx="5797600" cy="13938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u="sng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  <a:hlinkClick r:id="rId4" tooltip="https://tealogy.in/city/tea-cafe-franchise-mumbai"/>
              </a:rPr>
              <a:t>Tea Franchise in Mumbai </a:t>
            </a:r>
          </a:p>
          <a:p>
            <a:pPr algn="ctr">
              <a:lnSpc>
                <a:spcPts val="5600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5522532" y="9523758"/>
            <a:ext cx="763429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Visit - https://tealogy.in/city/tea-cafe-franchise-mumbai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49BA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532489"/>
          </a:xfrm>
          <a:custGeom>
            <a:avLst/>
            <a:gdLst/>
            <a:ahLst/>
            <a:cxnLst/>
            <a:rect r="r" b="b" t="t" l="l"/>
            <a:pathLst>
              <a:path h="8532489" w="18288000">
                <a:moveTo>
                  <a:pt x="0" y="0"/>
                </a:moveTo>
                <a:lnTo>
                  <a:pt x="18288000" y="0"/>
                </a:lnTo>
                <a:lnTo>
                  <a:pt x="18288000" y="8532489"/>
                </a:lnTo>
                <a:lnTo>
                  <a:pt x="0" y="85324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3651" r="0" b="-2709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597755"/>
            <a:ext cx="824857" cy="430945"/>
          </a:xfrm>
          <a:custGeom>
            <a:avLst/>
            <a:gdLst/>
            <a:ahLst/>
            <a:cxnLst/>
            <a:rect r="r" b="b" t="t" l="l"/>
            <a:pathLst>
              <a:path h="430945" w="824857">
                <a:moveTo>
                  <a:pt x="0" y="0"/>
                </a:moveTo>
                <a:lnTo>
                  <a:pt x="824857" y="0"/>
                </a:lnTo>
                <a:lnTo>
                  <a:pt x="824857" y="430945"/>
                </a:lnTo>
                <a:lnTo>
                  <a:pt x="0" y="4309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8755674"/>
            <a:ext cx="16097711" cy="13176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Tealogy’s Mumbai franchise offers a fusion of tradition and innovation, centring on its signature kulhad chai served in eco-friendly clay cups. With strong support in site-selection, training, and marketing, its proven business model appeals to entrepreneurs looking to join a beloved and growing tea-café network.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49BA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7642861"/>
            <a:ext cx="10391731" cy="2644139"/>
            <a:chOff x="0" y="0"/>
            <a:chExt cx="2736917" cy="69639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36917" cy="696399"/>
            </a:xfrm>
            <a:custGeom>
              <a:avLst/>
              <a:gdLst/>
              <a:ahLst/>
              <a:cxnLst/>
              <a:rect r="r" b="b" t="t" l="l"/>
              <a:pathLst>
                <a:path h="696399" w="2736917">
                  <a:moveTo>
                    <a:pt x="0" y="0"/>
                  </a:moveTo>
                  <a:lnTo>
                    <a:pt x="2736917" y="0"/>
                  </a:lnTo>
                  <a:lnTo>
                    <a:pt x="2736917" y="696399"/>
                  </a:lnTo>
                  <a:lnTo>
                    <a:pt x="0" y="696399"/>
                  </a:lnTo>
                  <a:close/>
                </a:path>
              </a:pathLst>
            </a:custGeom>
            <a:solidFill>
              <a:srgbClr val="949BA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2736917" cy="75354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6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-221031" y="786828"/>
            <a:ext cx="18509031" cy="8713345"/>
          </a:xfrm>
          <a:custGeom>
            <a:avLst/>
            <a:gdLst/>
            <a:ahLst/>
            <a:cxnLst/>
            <a:rect r="r" b="b" t="t" l="l"/>
            <a:pathLst>
              <a:path h="8713345" w="18509031">
                <a:moveTo>
                  <a:pt x="0" y="0"/>
                </a:moveTo>
                <a:lnTo>
                  <a:pt x="18509031" y="0"/>
                </a:lnTo>
                <a:lnTo>
                  <a:pt x="18509031" y="8713344"/>
                </a:lnTo>
                <a:lnTo>
                  <a:pt x="0" y="871334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20" t="-4186" r="-5783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353438" y="0"/>
            <a:ext cx="1139063" cy="595102"/>
          </a:xfrm>
          <a:custGeom>
            <a:avLst/>
            <a:gdLst/>
            <a:ahLst/>
            <a:cxnLst/>
            <a:rect r="r" b="b" t="t" l="l"/>
            <a:pathLst>
              <a:path h="595102" w="1139063">
                <a:moveTo>
                  <a:pt x="0" y="0"/>
                </a:moveTo>
                <a:lnTo>
                  <a:pt x="1139063" y="0"/>
                </a:lnTo>
                <a:lnTo>
                  <a:pt x="1139063" y="595102"/>
                </a:lnTo>
                <a:lnTo>
                  <a:pt x="0" y="5951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236764" y="9614472"/>
            <a:ext cx="11593441" cy="349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Visit - https://tealogy.in/city/tea-cafe-franchise-mumbai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49BA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631723"/>
          </a:xfrm>
          <a:custGeom>
            <a:avLst/>
            <a:gdLst/>
            <a:ahLst/>
            <a:cxnLst/>
            <a:rect r="r" b="b" t="t" l="l"/>
            <a:pathLst>
              <a:path h="8631723" w="18288000">
                <a:moveTo>
                  <a:pt x="0" y="0"/>
                </a:moveTo>
                <a:lnTo>
                  <a:pt x="18288000" y="0"/>
                </a:lnTo>
                <a:lnTo>
                  <a:pt x="18288000" y="8631723"/>
                </a:lnTo>
                <a:lnTo>
                  <a:pt x="0" y="86317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704" r="0" b="-1094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81295" y="164825"/>
            <a:ext cx="1196203" cy="624955"/>
          </a:xfrm>
          <a:custGeom>
            <a:avLst/>
            <a:gdLst/>
            <a:ahLst/>
            <a:cxnLst/>
            <a:rect r="r" b="b" t="t" l="l"/>
            <a:pathLst>
              <a:path h="624955" w="1196203">
                <a:moveTo>
                  <a:pt x="0" y="0"/>
                </a:moveTo>
                <a:lnTo>
                  <a:pt x="1196203" y="0"/>
                </a:lnTo>
                <a:lnTo>
                  <a:pt x="1196203" y="624956"/>
                </a:lnTo>
                <a:lnTo>
                  <a:pt x="0" y="6249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400118" y="8844588"/>
            <a:ext cx="9096409" cy="10217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</a:rPr>
              <a:t>Thank You</a:t>
            </a:r>
          </a:p>
          <a:p>
            <a:pPr algn="ctr">
              <a:lnSpc>
                <a:spcPts val="406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5605983" y="9651341"/>
            <a:ext cx="7076033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Visit - https://tealogy.in/city/tea-cafe-franchise-mumbai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DAGp9eevRjw</dc:identifier>
  <dcterms:modified xsi:type="dcterms:W3CDTF">2011-08-01T06:04:30Z</dcterms:modified>
  <cp:revision>1</cp:revision>
  <dc:title>Tea Franchise in Mumbai </dc:title>
</cp:coreProperties>
</file>