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7556500" cy="10693400"/>
  <p:notesSz cx="6858000" cy="9144000"/>
  <p:embeddedFontLst>
    <p:embeddedFont>
      <p:font typeface="Clear Sans" charset="1" panose="020B0503030202020304"/>
      <p:regular r:id="rId9"/>
    </p:embeddedFont>
    <p:embeddedFont>
      <p:font typeface="Clear Sans Bold" charset="1" panose="020B0803030202020304"/>
      <p:regular r:id="rId10"/>
    </p:embeddedFont>
    <p:embeddedFont>
      <p:font typeface="Titillium Web" charset="1" panose="00000500000000000000"/>
      <p:regular r:id="rId11"/>
    </p:embeddedFont>
    <p:embeddedFont>
      <p:font typeface="Canva Sans Bold" charset="1" panose="020B0803030501040103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https://alokaresortmanali.com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10.png" Type="http://schemas.openxmlformats.org/officeDocument/2006/relationships/image"/><Relationship Id="rId4" Target="../media/image11.png" Type="http://schemas.openxmlformats.org/officeDocument/2006/relationships/image"/><Relationship Id="rId5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307259" y="7702017"/>
            <a:ext cx="2629283" cy="3331038"/>
            <a:chOff x="0" y="0"/>
            <a:chExt cx="942276" cy="119376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2276" cy="1193769"/>
            </a:xfrm>
            <a:custGeom>
              <a:avLst/>
              <a:gdLst/>
              <a:ahLst/>
              <a:cxnLst/>
              <a:rect r="r" b="b" t="t" l="l"/>
              <a:pathLst>
                <a:path h="1193769" w="942276">
                  <a:moveTo>
                    <a:pt x="0" y="0"/>
                  </a:moveTo>
                  <a:lnTo>
                    <a:pt x="942276" y="0"/>
                  </a:lnTo>
                  <a:lnTo>
                    <a:pt x="942276" y="1193769"/>
                  </a:lnTo>
                  <a:lnTo>
                    <a:pt x="0" y="1193769"/>
                  </a:lnTo>
                  <a:close/>
                </a:path>
              </a:pathLst>
            </a:custGeom>
            <a:solidFill>
              <a:srgbClr val="D8D8EC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942276" cy="12032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0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322024" y="7702017"/>
            <a:ext cx="5545235" cy="3331038"/>
            <a:chOff x="0" y="0"/>
            <a:chExt cx="1987287" cy="119376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87287" cy="1193769"/>
            </a:xfrm>
            <a:custGeom>
              <a:avLst/>
              <a:gdLst/>
              <a:ahLst/>
              <a:cxnLst/>
              <a:rect r="r" b="b" t="t" l="l"/>
              <a:pathLst>
                <a:path h="1193769" w="1987287">
                  <a:moveTo>
                    <a:pt x="0" y="0"/>
                  </a:moveTo>
                  <a:lnTo>
                    <a:pt x="1987287" y="0"/>
                  </a:lnTo>
                  <a:lnTo>
                    <a:pt x="1987287" y="1193769"/>
                  </a:lnTo>
                  <a:lnTo>
                    <a:pt x="0" y="1193769"/>
                  </a:lnTo>
                  <a:close/>
                </a:path>
              </a:pathLst>
            </a:custGeom>
            <a:solidFill>
              <a:srgbClr val="7B328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987287" cy="12032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-307259" y="-338669"/>
            <a:ext cx="2527920" cy="8040686"/>
            <a:chOff x="0" y="0"/>
            <a:chExt cx="905950" cy="28816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05950" cy="2881600"/>
            </a:xfrm>
            <a:custGeom>
              <a:avLst/>
              <a:gdLst/>
              <a:ahLst/>
              <a:cxnLst/>
              <a:rect r="r" b="b" t="t" l="l"/>
              <a:pathLst>
                <a:path h="2881600" w="905950">
                  <a:moveTo>
                    <a:pt x="0" y="0"/>
                  </a:moveTo>
                  <a:lnTo>
                    <a:pt x="905950" y="0"/>
                  </a:lnTo>
                  <a:lnTo>
                    <a:pt x="905950" y="2881600"/>
                  </a:lnTo>
                  <a:lnTo>
                    <a:pt x="0" y="2881600"/>
                  </a:lnTo>
                  <a:close/>
                </a:path>
              </a:pathLst>
            </a:custGeom>
            <a:solidFill>
              <a:srgbClr val="F4E2EF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9525"/>
              <a:ext cx="905950" cy="28911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2790376" y="9785654"/>
            <a:ext cx="150346" cy="150346"/>
          </a:xfrm>
          <a:custGeom>
            <a:avLst/>
            <a:gdLst/>
            <a:ahLst/>
            <a:cxnLst/>
            <a:rect r="r" b="b" t="t" l="l"/>
            <a:pathLst>
              <a:path h="150346" w="150346">
                <a:moveTo>
                  <a:pt x="0" y="0"/>
                </a:moveTo>
                <a:lnTo>
                  <a:pt x="150345" y="0"/>
                </a:lnTo>
                <a:lnTo>
                  <a:pt x="150345" y="150346"/>
                </a:lnTo>
                <a:lnTo>
                  <a:pt x="0" y="1503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790376" y="9596779"/>
            <a:ext cx="150346" cy="150346"/>
          </a:xfrm>
          <a:custGeom>
            <a:avLst/>
            <a:gdLst/>
            <a:ahLst/>
            <a:cxnLst/>
            <a:rect r="r" b="b" t="t" l="l"/>
            <a:pathLst>
              <a:path h="150346" w="150346">
                <a:moveTo>
                  <a:pt x="0" y="0"/>
                </a:moveTo>
                <a:lnTo>
                  <a:pt x="150345" y="0"/>
                </a:lnTo>
                <a:lnTo>
                  <a:pt x="150345" y="150346"/>
                </a:lnTo>
                <a:lnTo>
                  <a:pt x="0" y="1503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790376" y="9408333"/>
            <a:ext cx="150346" cy="150346"/>
          </a:xfrm>
          <a:custGeom>
            <a:avLst/>
            <a:gdLst/>
            <a:ahLst/>
            <a:cxnLst/>
            <a:rect r="r" b="b" t="t" l="l"/>
            <a:pathLst>
              <a:path h="150346" w="150346">
                <a:moveTo>
                  <a:pt x="0" y="0"/>
                </a:moveTo>
                <a:lnTo>
                  <a:pt x="150345" y="0"/>
                </a:lnTo>
                <a:lnTo>
                  <a:pt x="150345" y="150346"/>
                </a:lnTo>
                <a:lnTo>
                  <a:pt x="0" y="1503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521881" y="186985"/>
            <a:ext cx="3436888" cy="803372"/>
          </a:xfrm>
          <a:custGeom>
            <a:avLst/>
            <a:gdLst/>
            <a:ahLst/>
            <a:cxnLst/>
            <a:rect r="r" b="b" t="t" l="l"/>
            <a:pathLst>
              <a:path h="803372" w="3436888">
                <a:moveTo>
                  <a:pt x="0" y="0"/>
                </a:moveTo>
                <a:lnTo>
                  <a:pt x="3436888" y="0"/>
                </a:lnTo>
                <a:lnTo>
                  <a:pt x="3436888" y="803372"/>
                </a:lnTo>
                <a:lnTo>
                  <a:pt x="0" y="8033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3016550" y="3952636"/>
            <a:ext cx="3454614" cy="3454614"/>
          </a:xfrm>
          <a:custGeom>
            <a:avLst/>
            <a:gdLst/>
            <a:ahLst/>
            <a:cxnLst/>
            <a:rect r="r" b="b" t="t" l="l"/>
            <a:pathLst>
              <a:path h="3454614" w="3454614">
                <a:moveTo>
                  <a:pt x="0" y="0"/>
                </a:moveTo>
                <a:lnTo>
                  <a:pt x="3454613" y="0"/>
                </a:lnTo>
                <a:lnTo>
                  <a:pt x="3454613" y="3454614"/>
                </a:lnTo>
                <a:lnTo>
                  <a:pt x="0" y="34546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67014" y="7851255"/>
            <a:ext cx="2153647" cy="2671806"/>
          </a:xfrm>
          <a:custGeom>
            <a:avLst/>
            <a:gdLst/>
            <a:ahLst/>
            <a:cxnLst/>
            <a:rect r="r" b="b" t="t" l="l"/>
            <a:pathLst>
              <a:path h="2671806" w="2153647">
                <a:moveTo>
                  <a:pt x="0" y="0"/>
                </a:moveTo>
                <a:lnTo>
                  <a:pt x="2153647" y="0"/>
                </a:lnTo>
                <a:lnTo>
                  <a:pt x="2153647" y="2671806"/>
                </a:lnTo>
                <a:lnTo>
                  <a:pt x="0" y="26718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60275" t="0" r="-60275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3038044" y="9470657"/>
            <a:ext cx="4380328" cy="612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90"/>
              </a:lnSpc>
            </a:pPr>
            <a:r>
              <a:rPr lang="en-US" sz="1300">
                <a:solidFill>
                  <a:srgbClr val="FFFFFF"/>
                </a:solidFill>
                <a:latin typeface="Clear Sans"/>
                <a:ea typeface="Clear Sans"/>
                <a:cs typeface="Clear Sans"/>
                <a:sym typeface="Clear Sans"/>
              </a:rPr>
              <a:t>Chadyari Tehsil Manali Distt Kullu H.P 175131 INDIA</a:t>
            </a:r>
          </a:p>
          <a:p>
            <a:pPr algn="l">
              <a:lnSpc>
                <a:spcPts val="1690"/>
              </a:lnSpc>
            </a:pPr>
            <a:r>
              <a:rPr lang="en-US" sz="1300" b="true">
                <a:solidFill>
                  <a:srgbClr val="FFFFFF"/>
                </a:solidFill>
                <a:latin typeface="Clear Sans Bold"/>
                <a:ea typeface="Clear Sans Bold"/>
                <a:cs typeface="Clear Sans Bold"/>
                <a:sym typeface="Clear Sans Bold"/>
              </a:rPr>
              <a:t>+91 98160-76122</a:t>
            </a:r>
          </a:p>
          <a:p>
            <a:pPr algn="l">
              <a:lnSpc>
                <a:spcPts val="1690"/>
              </a:lnSpc>
            </a:pPr>
            <a:r>
              <a:rPr lang="en-US" sz="1300">
                <a:solidFill>
                  <a:srgbClr val="FFFFFF"/>
                </a:solidFill>
                <a:latin typeface="Clear Sans"/>
                <a:ea typeface="Clear Sans"/>
                <a:cs typeface="Clear Sans"/>
                <a:sym typeface="Clear Sans"/>
                <a:hlinkClick r:id="rId11" tooltip="https://alokaresortmanali.com"/>
              </a:rPr>
              <a:t>www.alokaresortmanali.com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865548" y="7963044"/>
            <a:ext cx="1726183" cy="2621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2240"/>
              </a:lnSpc>
              <a:spcBef>
                <a:spcPct val="0"/>
              </a:spcBef>
            </a:pPr>
            <a:r>
              <a:rPr lang="en-US" sz="1400">
                <a:solidFill>
                  <a:srgbClr val="F6E2F8"/>
                </a:solidFill>
                <a:latin typeface="Clear Sans"/>
                <a:ea typeface="Clear Sans"/>
                <a:cs typeface="Clear Sans"/>
                <a:sym typeface="Clear Sans"/>
              </a:rPr>
              <a:t>Presented By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790376" y="8349677"/>
            <a:ext cx="1726183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2720"/>
              </a:lnSpc>
              <a:spcBef>
                <a:spcPct val="0"/>
              </a:spcBef>
            </a:pPr>
            <a:r>
              <a:rPr lang="en-US" sz="170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ALOKA RESORT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927713" y="1306162"/>
            <a:ext cx="5632287" cy="15275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27"/>
              </a:lnSpc>
            </a:pPr>
            <a:r>
              <a:rPr lang="en-US" sz="437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Luxury</a:t>
            </a:r>
            <a:r>
              <a:rPr lang="en-US" b="true" sz="437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Manali Resort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220661" y="2986069"/>
            <a:ext cx="5339339" cy="7379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44"/>
              </a:lnSpc>
            </a:pPr>
            <a:r>
              <a:rPr lang="en-US" sz="18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Experience</a:t>
            </a:r>
            <a:r>
              <a:rPr lang="en-US" sz="18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Himalayan Elegance at AlokaResort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67460" y="7765808"/>
            <a:ext cx="3650835" cy="3239628"/>
            <a:chOff x="0" y="0"/>
            <a:chExt cx="1308377" cy="116100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8377" cy="1161009"/>
            </a:xfrm>
            <a:custGeom>
              <a:avLst/>
              <a:gdLst/>
              <a:ahLst/>
              <a:cxnLst/>
              <a:rect r="r" b="b" t="t" l="l"/>
              <a:pathLst>
                <a:path h="1161009" w="1308377">
                  <a:moveTo>
                    <a:pt x="0" y="0"/>
                  </a:moveTo>
                  <a:lnTo>
                    <a:pt x="1308377" y="0"/>
                  </a:lnTo>
                  <a:lnTo>
                    <a:pt x="1308377" y="1161009"/>
                  </a:lnTo>
                  <a:lnTo>
                    <a:pt x="0" y="1161009"/>
                  </a:lnTo>
                  <a:close/>
                </a:path>
              </a:pathLst>
            </a:custGeom>
            <a:solidFill>
              <a:srgbClr val="D8D8E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308377" cy="117053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383375" y="7765808"/>
            <a:ext cx="4504930" cy="3239628"/>
            <a:chOff x="0" y="0"/>
            <a:chExt cx="1614465" cy="116100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614465" cy="1161009"/>
            </a:xfrm>
            <a:custGeom>
              <a:avLst/>
              <a:gdLst/>
              <a:ahLst/>
              <a:cxnLst/>
              <a:rect r="r" b="b" t="t" l="l"/>
              <a:pathLst>
                <a:path h="1161009" w="1614465">
                  <a:moveTo>
                    <a:pt x="0" y="0"/>
                  </a:moveTo>
                  <a:lnTo>
                    <a:pt x="1614465" y="0"/>
                  </a:lnTo>
                  <a:lnTo>
                    <a:pt x="1614465" y="1161009"/>
                  </a:lnTo>
                  <a:lnTo>
                    <a:pt x="0" y="1161009"/>
                  </a:lnTo>
                  <a:close/>
                </a:path>
              </a:pathLst>
            </a:custGeom>
            <a:solidFill>
              <a:srgbClr val="7B328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1614465" cy="117053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4844313" y="246713"/>
            <a:ext cx="2178769" cy="509287"/>
          </a:xfrm>
          <a:custGeom>
            <a:avLst/>
            <a:gdLst/>
            <a:ahLst/>
            <a:cxnLst/>
            <a:rect r="r" b="b" t="t" l="l"/>
            <a:pathLst>
              <a:path h="509287" w="2178769">
                <a:moveTo>
                  <a:pt x="0" y="0"/>
                </a:moveTo>
                <a:lnTo>
                  <a:pt x="2178769" y="0"/>
                </a:lnTo>
                <a:lnTo>
                  <a:pt x="2178769" y="509287"/>
                </a:lnTo>
                <a:lnTo>
                  <a:pt x="0" y="5092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383375" y="8083587"/>
            <a:ext cx="4001878" cy="2251056"/>
          </a:xfrm>
          <a:custGeom>
            <a:avLst/>
            <a:gdLst/>
            <a:ahLst/>
            <a:cxnLst/>
            <a:rect r="r" b="b" t="t" l="l"/>
            <a:pathLst>
              <a:path h="2251056" w="4001878">
                <a:moveTo>
                  <a:pt x="0" y="0"/>
                </a:moveTo>
                <a:lnTo>
                  <a:pt x="4001877" y="0"/>
                </a:lnTo>
                <a:lnTo>
                  <a:pt x="4001877" y="2251056"/>
                </a:lnTo>
                <a:lnTo>
                  <a:pt x="0" y="22510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7910625"/>
            <a:ext cx="3442990" cy="2781375"/>
          </a:xfrm>
          <a:custGeom>
            <a:avLst/>
            <a:gdLst/>
            <a:ahLst/>
            <a:cxnLst/>
            <a:rect r="r" b="b" t="t" l="l"/>
            <a:pathLst>
              <a:path h="2781375" w="3442990">
                <a:moveTo>
                  <a:pt x="0" y="0"/>
                </a:moveTo>
                <a:lnTo>
                  <a:pt x="3442990" y="0"/>
                </a:lnTo>
                <a:lnTo>
                  <a:pt x="3442990" y="2781375"/>
                </a:lnTo>
                <a:lnTo>
                  <a:pt x="0" y="27813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807" t="0" r="-21807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756000" y="613480"/>
            <a:ext cx="2802122" cy="590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12047"/>
                </a:solidFill>
                <a:latin typeface="Titillium Web"/>
                <a:ea typeface="Titillium Web"/>
                <a:cs typeface="Titillium Web"/>
                <a:sym typeface="Titillium Web"/>
              </a:rPr>
              <a:t>Introduction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7455" y="1699723"/>
            <a:ext cx="7197229" cy="20245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67"/>
              </a:lnSpc>
            </a:pPr>
            <a:r>
              <a:rPr lang="en-US" sz="1945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Discover the true essence of luxury in Manali with </a:t>
            </a:r>
            <a:r>
              <a:rPr lang="en-US" sz="1945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AlokaResort, a premium getaway designed for travelers who seek serenity, style, and sophistication. Nestled amidst lush valleys and snow-kissed peaks, the resort blends modern comfort with warm Himachali hospitality.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87455" y="4676778"/>
            <a:ext cx="7372545" cy="1567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60"/>
              </a:lnSpc>
            </a:pPr>
            <a:r>
              <a:rPr lang="en-US" sz="1858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AlokaResort is a premium </a:t>
            </a:r>
            <a:r>
              <a:rPr lang="en-US" b="true" sz="1858">
                <a:solidFill>
                  <a:srgbClr val="BD8B11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alokaresortmanali.com"/>
              </a:rPr>
              <a:t>luxury Manali resort </a:t>
            </a:r>
            <a:r>
              <a:rPr lang="en-US" sz="1858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offering stunning mountain views, elegant rooms, exceptional dining, and personalized hospitality. Enjoy a serene Himalayan escape with modern comforts and unforgettable experiences.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46267" y="756000"/>
            <a:ext cx="554592" cy="2412915"/>
            <a:chOff x="0" y="0"/>
            <a:chExt cx="198753" cy="86473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98753" cy="864734"/>
            </a:xfrm>
            <a:custGeom>
              <a:avLst/>
              <a:gdLst/>
              <a:ahLst/>
              <a:cxnLst/>
              <a:rect r="r" b="b" t="t" l="l"/>
              <a:pathLst>
                <a:path h="864734" w="198753">
                  <a:moveTo>
                    <a:pt x="0" y="0"/>
                  </a:moveTo>
                  <a:lnTo>
                    <a:pt x="198753" y="0"/>
                  </a:lnTo>
                  <a:lnTo>
                    <a:pt x="198753" y="864734"/>
                  </a:lnTo>
                  <a:lnTo>
                    <a:pt x="0" y="864734"/>
                  </a:lnTo>
                  <a:close/>
                </a:path>
              </a:pathLst>
            </a:custGeom>
            <a:solidFill>
              <a:srgbClr val="F4E2E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98753" cy="87425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7075019"/>
            <a:ext cx="8050840" cy="4174249"/>
            <a:chOff x="0" y="0"/>
            <a:chExt cx="2885239" cy="149595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885239" cy="1495957"/>
            </a:xfrm>
            <a:custGeom>
              <a:avLst/>
              <a:gdLst/>
              <a:ahLst/>
              <a:cxnLst/>
              <a:rect r="r" b="b" t="t" l="l"/>
              <a:pathLst>
                <a:path h="1495957" w="2885239">
                  <a:moveTo>
                    <a:pt x="0" y="0"/>
                  </a:moveTo>
                  <a:lnTo>
                    <a:pt x="2885239" y="0"/>
                  </a:lnTo>
                  <a:lnTo>
                    <a:pt x="2885239" y="1495957"/>
                  </a:lnTo>
                  <a:lnTo>
                    <a:pt x="0" y="1495957"/>
                  </a:lnTo>
                  <a:close/>
                </a:path>
              </a:pathLst>
            </a:custGeom>
            <a:solidFill>
              <a:srgbClr val="D8D8EC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9525"/>
              <a:ext cx="2885239" cy="15054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-118257" y="7075019"/>
            <a:ext cx="7830302" cy="4006056"/>
          </a:xfrm>
          <a:custGeom>
            <a:avLst/>
            <a:gdLst/>
            <a:ahLst/>
            <a:cxnLst/>
            <a:rect r="r" b="b" t="t" l="l"/>
            <a:pathLst>
              <a:path h="4006056" w="7830302">
                <a:moveTo>
                  <a:pt x="0" y="0"/>
                </a:moveTo>
                <a:lnTo>
                  <a:pt x="7830302" y="0"/>
                </a:lnTo>
                <a:lnTo>
                  <a:pt x="7830302" y="4006056"/>
                </a:lnTo>
                <a:lnTo>
                  <a:pt x="0" y="40060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4960" r="0" b="-69449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56000" y="765525"/>
            <a:ext cx="4527938" cy="590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99"/>
              </a:lnSpc>
            </a:pPr>
            <a:r>
              <a:rPr lang="en-US" sz="3999">
                <a:solidFill>
                  <a:srgbClr val="212047"/>
                </a:solidFill>
                <a:latin typeface="Titillium Web"/>
                <a:ea typeface="Titillium Web"/>
                <a:cs typeface="Titillium Web"/>
                <a:sym typeface="Titillium Web"/>
              </a:rPr>
              <a:t>Luxury Amenities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0" y="1848157"/>
            <a:ext cx="7323486" cy="3849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474979" indent="-237490" lvl="1">
              <a:lnSpc>
                <a:spcPts val="3827"/>
              </a:lnSpc>
              <a:buFont typeface="Arial"/>
              <a:buChar char="•"/>
            </a:pPr>
            <a:r>
              <a:rPr lang="en-US" sz="2199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Mountain-view rooms</a:t>
            </a:r>
            <a:r>
              <a:rPr lang="en-US" sz="2199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 &amp; private balconies</a:t>
            </a:r>
          </a:p>
          <a:p>
            <a:pPr algn="ctr" marL="474979" indent="-237490" lvl="1">
              <a:lnSpc>
                <a:spcPts val="3827"/>
              </a:lnSpc>
              <a:buFont typeface="Arial"/>
              <a:buChar char="•"/>
            </a:pPr>
            <a:r>
              <a:rPr lang="en-US" sz="2199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Spa, wellness center &amp; indoor recreational spaces</a:t>
            </a:r>
          </a:p>
          <a:p>
            <a:pPr algn="ctr" marL="474979" indent="-237490" lvl="1">
              <a:lnSpc>
                <a:spcPts val="3827"/>
              </a:lnSpc>
              <a:buFont typeface="Arial"/>
              <a:buChar char="•"/>
            </a:pPr>
            <a:r>
              <a:rPr lang="en-US" sz="2199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Premium dining experience with fresh, local ingredients</a:t>
            </a:r>
          </a:p>
          <a:p>
            <a:pPr algn="ctr" marL="474979" indent="-237490" lvl="1">
              <a:lnSpc>
                <a:spcPts val="3827"/>
              </a:lnSpc>
              <a:buFont typeface="Arial"/>
              <a:buChar char="•"/>
            </a:pPr>
            <a:r>
              <a:rPr lang="en-US" sz="2199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Bonfire evenings, adventure assistance &amp; travel desk</a:t>
            </a:r>
          </a:p>
          <a:p>
            <a:pPr algn="ctr" marL="474979" indent="-237490" lvl="1">
              <a:lnSpc>
                <a:spcPts val="3827"/>
              </a:lnSpc>
              <a:buFont typeface="Arial"/>
              <a:buChar char="•"/>
            </a:pPr>
            <a:r>
              <a:rPr lang="en-US" sz="2199">
                <a:solidFill>
                  <a:srgbClr val="212047"/>
                </a:solidFill>
                <a:latin typeface="Canva Sans"/>
                <a:ea typeface="Canva Sans"/>
                <a:cs typeface="Canva Sans"/>
                <a:sym typeface="Canva Sans"/>
              </a:rPr>
              <a:t>High-speed Wi-Fi and modern in-room comforts</a:t>
            </a:r>
          </a:p>
          <a:p>
            <a:pPr algn="ctr">
              <a:lnSpc>
                <a:spcPts val="382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DAG4ps1AnFQ</dc:identifier>
  <dcterms:modified xsi:type="dcterms:W3CDTF">2011-08-01T06:04:30Z</dcterms:modified>
  <cp:revision>1</cp:revision>
  <dc:title>Luxury Manali Resort</dc:title>
</cp:coreProperties>
</file>