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Public Sans" charset="1" panose="00000000000000000000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Relationship Id="rId4" Target="https://www.naugramedical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https://www.naugramedical.com/diagnostic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544834" y="302221"/>
            <a:ext cx="8441070" cy="9682557"/>
            <a:chOff x="0" y="0"/>
            <a:chExt cx="2223162" cy="255013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223162" cy="2550139"/>
            </a:xfrm>
            <a:custGeom>
              <a:avLst/>
              <a:gdLst/>
              <a:ahLst/>
              <a:cxnLst/>
              <a:rect r="r" b="b" t="t" l="l"/>
              <a:pathLst>
                <a:path h="2550139" w="2223162">
                  <a:moveTo>
                    <a:pt x="0" y="0"/>
                  </a:moveTo>
                  <a:lnTo>
                    <a:pt x="2223162" y="0"/>
                  </a:lnTo>
                  <a:lnTo>
                    <a:pt x="2223162" y="2550139"/>
                  </a:lnTo>
                  <a:lnTo>
                    <a:pt x="0" y="2550139"/>
                  </a:lnTo>
                  <a:close/>
                </a:path>
              </a:pathLst>
            </a:custGeom>
            <a:solidFill>
              <a:srgbClr val="FBF6F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223162" cy="25787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9745252" y="3214470"/>
            <a:ext cx="8040235" cy="4517150"/>
          </a:xfrm>
          <a:custGeom>
            <a:avLst/>
            <a:gdLst/>
            <a:ahLst/>
            <a:cxnLst/>
            <a:rect r="r" b="b" t="t" l="l"/>
            <a:pathLst>
              <a:path h="4517150" w="8040235">
                <a:moveTo>
                  <a:pt x="0" y="0"/>
                </a:moveTo>
                <a:lnTo>
                  <a:pt x="8040235" y="0"/>
                </a:lnTo>
                <a:lnTo>
                  <a:pt x="8040235" y="4517150"/>
                </a:lnTo>
                <a:lnTo>
                  <a:pt x="0" y="45171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57611" y="182090"/>
            <a:ext cx="3555572" cy="613030"/>
          </a:xfrm>
          <a:custGeom>
            <a:avLst/>
            <a:gdLst/>
            <a:ahLst/>
            <a:cxnLst/>
            <a:rect r="r" b="b" t="t" l="l"/>
            <a:pathLst>
              <a:path h="613030" w="3555572">
                <a:moveTo>
                  <a:pt x="0" y="0"/>
                </a:moveTo>
                <a:lnTo>
                  <a:pt x="3555572" y="0"/>
                </a:lnTo>
                <a:lnTo>
                  <a:pt x="3555572" y="613030"/>
                </a:lnTo>
                <a:lnTo>
                  <a:pt x="0" y="6130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8869679"/>
            <a:ext cx="6956263" cy="3886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0"/>
              </a:lnSpc>
            </a:pPr>
            <a:r>
              <a:rPr lang="en-US" sz="3000" spc="-246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www.naugramedicals.com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57611" y="2634763"/>
            <a:ext cx="8265468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Hospital</a:t>
            </a:r>
            <a:r>
              <a:rPr lang="en-US" b="true" sz="5199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Lab Equipments </a:t>
            </a:r>
          </a:p>
          <a:p>
            <a:pPr algn="ctr">
              <a:lnSpc>
                <a:spcPts val="7279"/>
              </a:lnSpc>
            </a:pPr>
            <a:r>
              <a:rPr lang="en-US" b="true" sz="5199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Manufacturers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57611" y="5425420"/>
            <a:ext cx="8283946" cy="8621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80"/>
              </a:lnSpc>
            </a:pPr>
            <a:r>
              <a:rPr lang="en-US" sz="2486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By</a:t>
            </a:r>
            <a:r>
              <a:rPr lang="en-US" sz="2486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NaugraMedicals – </a:t>
            </a:r>
          </a:p>
          <a:p>
            <a:pPr algn="ctr">
              <a:lnSpc>
                <a:spcPts val="3480"/>
              </a:lnSpc>
            </a:pPr>
            <a:r>
              <a:rPr lang="en-US" sz="2486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Precision, Quality &amp; Innovation in Healthcare Solutions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57611" y="2174685"/>
            <a:ext cx="4039326" cy="8496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211"/>
              </a:lnSpc>
            </a:pPr>
            <a:r>
              <a:rPr lang="en-US" sz="6470" spc="-621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Introduction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10635442" y="1657817"/>
            <a:ext cx="7254547" cy="6567726"/>
            <a:chOff x="0" y="0"/>
            <a:chExt cx="5580380" cy="505206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635000" y="-673100"/>
              <a:ext cx="6488430" cy="6027420"/>
            </a:xfrm>
            <a:custGeom>
              <a:avLst/>
              <a:gdLst/>
              <a:ahLst/>
              <a:cxnLst/>
              <a:rect r="r" b="b" t="t" l="l"/>
              <a:pathLst>
                <a:path h="6027420" w="6488430">
                  <a:moveTo>
                    <a:pt x="5344160" y="1055370"/>
                  </a:moveTo>
                  <a:cubicBezTo>
                    <a:pt x="4573270" y="651510"/>
                    <a:pt x="3856990" y="1112520"/>
                    <a:pt x="3284220" y="1112520"/>
                  </a:cubicBezTo>
                  <a:cubicBezTo>
                    <a:pt x="2839720" y="1112520"/>
                    <a:pt x="2001520" y="0"/>
                    <a:pt x="1000760" y="1314450"/>
                  </a:cubicBezTo>
                  <a:cubicBezTo>
                    <a:pt x="0" y="2628900"/>
                    <a:pt x="1247140" y="3865880"/>
                    <a:pt x="2368550" y="4946650"/>
                  </a:cubicBezTo>
                  <a:cubicBezTo>
                    <a:pt x="3489960" y="6027420"/>
                    <a:pt x="5013960" y="6009640"/>
                    <a:pt x="5894070" y="4725670"/>
                  </a:cubicBezTo>
                  <a:cubicBezTo>
                    <a:pt x="6488430" y="3859530"/>
                    <a:pt x="6229350" y="1520190"/>
                    <a:pt x="5344160" y="1055370"/>
                  </a:cubicBezTo>
                  <a:close/>
                </a:path>
              </a:pathLst>
            </a:custGeom>
            <a:blipFill>
              <a:blip r:embed="rId2"/>
              <a:stretch>
                <a:fillRect l="-17900" t="0" r="-1790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457611" y="182090"/>
            <a:ext cx="3555572" cy="613030"/>
          </a:xfrm>
          <a:custGeom>
            <a:avLst/>
            <a:gdLst/>
            <a:ahLst/>
            <a:cxnLst/>
            <a:rect r="r" b="b" t="t" l="l"/>
            <a:pathLst>
              <a:path h="613030" w="3555572">
                <a:moveTo>
                  <a:pt x="0" y="0"/>
                </a:moveTo>
                <a:lnTo>
                  <a:pt x="3555572" y="0"/>
                </a:lnTo>
                <a:lnTo>
                  <a:pt x="3555572" y="613030"/>
                </a:lnTo>
                <a:lnTo>
                  <a:pt x="0" y="6130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0" y="3556427"/>
            <a:ext cx="10777473" cy="3125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41"/>
              </a:lnSpc>
            </a:pPr>
            <a:r>
              <a:rPr lang="en-US" sz="2958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NaugraMe</a:t>
            </a:r>
            <a:r>
              <a:rPr lang="en-US" sz="2958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dicals is a trusted </a:t>
            </a:r>
            <a:r>
              <a:rPr lang="en-US" b="true" sz="2958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"/>
              </a:rPr>
              <a:t>Hospital Lab Equipments Manufacturer</a:t>
            </a:r>
            <a:r>
              <a:rPr lang="en-US" sz="2958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, offering advanced, reliable, and affordable laboratory instruments for hospitals, clinics, and research centers worldwide, ensuring precision, innovation, and high-quality performance in every medical and diagnostic application.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747545" y="338417"/>
            <a:ext cx="7254950" cy="23165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26"/>
              </a:lnSpc>
            </a:pPr>
            <a:r>
              <a:rPr lang="en-US" sz="4375" b="true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Pro</a:t>
            </a:r>
            <a:r>
              <a:rPr lang="en-US" b="true" sz="4375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duct Range</a:t>
            </a:r>
          </a:p>
          <a:p>
            <a:pPr algn="ctr">
              <a:lnSpc>
                <a:spcPts val="6126"/>
              </a:lnSpc>
            </a:pPr>
          </a:p>
          <a:p>
            <a:pPr algn="ctr">
              <a:lnSpc>
                <a:spcPts val="6126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4376321" y="2073085"/>
            <a:ext cx="9997399" cy="44478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71380" indent="-385690" lvl="1">
              <a:lnSpc>
                <a:spcPts val="5930"/>
              </a:lnSpc>
              <a:buFont typeface="Arial"/>
              <a:buChar char="•"/>
            </a:pPr>
            <a:r>
              <a:rPr lang="en-US" sz="3572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Labor</a:t>
            </a:r>
            <a:r>
              <a:rPr lang="en-US" sz="3572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atory Microscopes</a:t>
            </a:r>
          </a:p>
          <a:p>
            <a:pPr algn="ctr" marL="771380" indent="-385690" lvl="1">
              <a:lnSpc>
                <a:spcPts val="5930"/>
              </a:lnSpc>
              <a:buFont typeface="Arial"/>
              <a:buChar char="•"/>
            </a:pPr>
            <a:r>
              <a:rPr lang="en-US" sz="3572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Centrifuges &amp; Incubators</a:t>
            </a:r>
          </a:p>
          <a:p>
            <a:pPr algn="ctr" marL="771380" indent="-385690" lvl="1">
              <a:lnSpc>
                <a:spcPts val="5930"/>
              </a:lnSpc>
              <a:buFont typeface="Arial"/>
              <a:buChar char="•"/>
            </a:pPr>
            <a:r>
              <a:rPr lang="en-US" sz="3572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Autoclaves &amp; Sterilizers</a:t>
            </a:r>
          </a:p>
          <a:p>
            <a:pPr algn="ctr" marL="771380" indent="-385690" lvl="1">
              <a:lnSpc>
                <a:spcPts val="5930"/>
              </a:lnSpc>
              <a:buFont typeface="Arial"/>
              <a:buChar char="•"/>
            </a:pPr>
            <a:r>
              <a:rPr lang="en-US" sz="3572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Blood Testing &amp; Diagnostic Instruments</a:t>
            </a:r>
          </a:p>
          <a:p>
            <a:pPr algn="ctr" marL="771380" indent="-385690" lvl="1">
              <a:lnSpc>
                <a:spcPts val="5930"/>
              </a:lnSpc>
              <a:buFont typeface="Arial"/>
              <a:buChar char="•"/>
            </a:pPr>
            <a:r>
              <a:rPr lang="en-US" sz="3572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Biochemistry &amp; Pathology Lab Equipment</a:t>
            </a:r>
          </a:p>
          <a:p>
            <a:pPr algn="ctr">
              <a:lnSpc>
                <a:spcPts val="593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457611" y="182090"/>
            <a:ext cx="3555572" cy="613030"/>
          </a:xfrm>
          <a:custGeom>
            <a:avLst/>
            <a:gdLst/>
            <a:ahLst/>
            <a:cxnLst/>
            <a:rect r="r" b="b" t="t" l="l"/>
            <a:pathLst>
              <a:path h="613030" w="3555572">
                <a:moveTo>
                  <a:pt x="0" y="0"/>
                </a:moveTo>
                <a:lnTo>
                  <a:pt x="3555572" y="0"/>
                </a:lnTo>
                <a:lnTo>
                  <a:pt x="3555572" y="613030"/>
                </a:lnTo>
                <a:lnTo>
                  <a:pt x="0" y="61303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D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648551" y="302221"/>
            <a:ext cx="8841904" cy="9682557"/>
            <a:chOff x="0" y="0"/>
            <a:chExt cx="2328732" cy="255013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28732" cy="2550139"/>
            </a:xfrm>
            <a:custGeom>
              <a:avLst/>
              <a:gdLst/>
              <a:ahLst/>
              <a:cxnLst/>
              <a:rect r="r" b="b" t="t" l="l"/>
              <a:pathLst>
                <a:path h="2550139" w="2328732">
                  <a:moveTo>
                    <a:pt x="0" y="0"/>
                  </a:moveTo>
                  <a:lnTo>
                    <a:pt x="2328732" y="0"/>
                  </a:lnTo>
                  <a:lnTo>
                    <a:pt x="2328732" y="2550139"/>
                  </a:lnTo>
                  <a:lnTo>
                    <a:pt x="0" y="2550139"/>
                  </a:lnTo>
                  <a:close/>
                </a:path>
              </a:pathLst>
            </a:custGeom>
            <a:solidFill>
              <a:srgbClr val="FBF6F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328732" cy="25787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111407" y="1746467"/>
            <a:ext cx="6907091" cy="6794065"/>
          </a:xfrm>
          <a:custGeom>
            <a:avLst/>
            <a:gdLst/>
            <a:ahLst/>
            <a:cxnLst/>
            <a:rect r="r" b="b" t="t" l="l"/>
            <a:pathLst>
              <a:path h="6794065" w="6907091">
                <a:moveTo>
                  <a:pt x="0" y="0"/>
                </a:moveTo>
                <a:lnTo>
                  <a:pt x="6907090" y="0"/>
                </a:lnTo>
                <a:lnTo>
                  <a:pt x="6907090" y="6794066"/>
                </a:lnTo>
                <a:lnTo>
                  <a:pt x="0" y="6794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6" id="6"/>
          <p:cNvSpPr txBox="true"/>
          <p:nvPr/>
        </p:nvSpPr>
        <p:spPr>
          <a:xfrm rot="0">
            <a:off x="1028700" y="458334"/>
            <a:ext cx="5895557" cy="21300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462"/>
              </a:lnSpc>
            </a:pPr>
            <a:r>
              <a:rPr lang="en-US" sz="6716" spc="-644">
                <a:solidFill>
                  <a:srgbClr val="156669"/>
                </a:solidFill>
                <a:latin typeface="Public Sans"/>
                <a:ea typeface="Public Sans"/>
                <a:cs typeface="Public Sans"/>
                <a:sym typeface="Public Sans"/>
              </a:rPr>
              <a:t>Thank you very much!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0" y="3462306"/>
            <a:ext cx="10145592" cy="4835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47"/>
              </a:lnSpc>
            </a:pPr>
            <a:r>
              <a:rPr lang="en-US" sz="2956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Contact Information</a:t>
            </a:r>
          </a:p>
          <a:p>
            <a:pPr algn="ctr">
              <a:lnSpc>
                <a:spcPts val="4847"/>
              </a:lnSpc>
            </a:pPr>
          </a:p>
          <a:p>
            <a:pPr algn="ctr">
              <a:lnSpc>
                <a:spcPts val="4847"/>
              </a:lnSpc>
            </a:pPr>
            <a:r>
              <a:rPr lang="en-US" b="true" sz="2956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2956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:- 6148/6, Guru Nanak Marg, Ambala Cantt, Haryana, India</a:t>
            </a:r>
          </a:p>
          <a:p>
            <a:pPr algn="ctr">
              <a:lnSpc>
                <a:spcPts val="4847"/>
              </a:lnSpc>
            </a:pPr>
            <a:r>
              <a:rPr lang="en-US" b="true" sz="2956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956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4847"/>
              </a:lnSpc>
            </a:pPr>
            <a:r>
              <a:rPr lang="en-US" b="true" sz="2956">
                <a:solidFill>
                  <a:srgbClr val="15666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956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</a:rPr>
              <a:t> :-  </a:t>
            </a:r>
            <a:r>
              <a:rPr lang="en-US" sz="2956">
                <a:solidFill>
                  <a:srgbClr val="156669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naugramedical.com/diagnostic-equipments"/>
              </a:rPr>
              <a:t>www.naugramedical.com</a:t>
            </a:r>
          </a:p>
          <a:p>
            <a:pPr algn="ctr">
              <a:lnSpc>
                <a:spcPts val="4847"/>
              </a:lnSpc>
            </a:pPr>
          </a:p>
          <a:p>
            <a:pPr algn="ctr">
              <a:lnSpc>
                <a:spcPts val="484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DAG4j0A6n7g</dc:identifier>
  <dcterms:modified xsi:type="dcterms:W3CDTF">2011-08-01T06:04:30Z</dcterms:modified>
  <cp:revision>1</cp:revision>
  <dc:title>Hospital Lab Equipments Manufacturers</dc:title>
</cp:coreProperties>
</file>