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rial Nova Light" charset="1" panose="020B0304020202020204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  <p:embeddedFont>
      <p:font typeface="Mukti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https://www.travipro.com/hotel-website-development.html" TargetMode="External" Type="http://schemas.openxmlformats.org/officeDocument/2006/relationships/hyperlink"/><Relationship Id="rId4" Target="https://www.travipro.com/hotel-website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mailto:info@travipro.com" TargetMode="External" Type="http://schemas.openxmlformats.org/officeDocument/2006/relationships/hyperlink"/><Relationship Id="rId3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EC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9248775" y="9244012"/>
            <a:ext cx="9912558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356908" y="1803201"/>
            <a:ext cx="6255755" cy="6024773"/>
          </a:xfrm>
          <a:custGeom>
            <a:avLst/>
            <a:gdLst/>
            <a:ahLst/>
            <a:cxnLst/>
            <a:rect r="r" b="b" t="t" l="l"/>
            <a:pathLst>
              <a:path h="6024773" w="6255755">
                <a:moveTo>
                  <a:pt x="0" y="0"/>
                </a:moveTo>
                <a:lnTo>
                  <a:pt x="6255754" y="0"/>
                </a:lnTo>
                <a:lnTo>
                  <a:pt x="6255754" y="6024774"/>
                </a:lnTo>
                <a:lnTo>
                  <a:pt x="0" y="60247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56908" y="104923"/>
            <a:ext cx="3799670" cy="1072487"/>
          </a:xfrm>
          <a:custGeom>
            <a:avLst/>
            <a:gdLst/>
            <a:ahLst/>
            <a:cxnLst/>
            <a:rect r="r" b="b" t="t" l="l"/>
            <a:pathLst>
              <a:path h="1072487" w="3799670">
                <a:moveTo>
                  <a:pt x="0" y="0"/>
                </a:moveTo>
                <a:lnTo>
                  <a:pt x="3799669" y="0"/>
                </a:lnTo>
                <a:lnTo>
                  <a:pt x="3799669" y="1072488"/>
                </a:lnTo>
                <a:lnTo>
                  <a:pt x="0" y="10724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3287171" y="7325055"/>
            <a:ext cx="4661540" cy="502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60"/>
              </a:lnSpc>
            </a:pPr>
            <a:r>
              <a:rPr 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Presented By , Travipro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284455" y="1428432"/>
            <a:ext cx="10452073" cy="52809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43"/>
              </a:lnSpc>
            </a:pPr>
            <a:r>
              <a:rPr lang="en-US" sz="7639" spc="-572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HOTEL WEBSITE DEVELOPMENT COMPANY INDIA</a:t>
            </a:r>
          </a:p>
          <a:p>
            <a:pPr algn="ctr">
              <a:lnSpc>
                <a:spcPts val="10543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EC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6673651" y="7406986"/>
            <a:ext cx="10585649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9144000" y="1746615"/>
            <a:ext cx="8592461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0" y="1159062"/>
            <a:ext cx="7445506" cy="6109811"/>
          </a:xfrm>
          <a:custGeom>
            <a:avLst/>
            <a:gdLst/>
            <a:ahLst/>
            <a:cxnLst/>
            <a:rect r="r" b="b" t="t" l="l"/>
            <a:pathLst>
              <a:path h="6109811" w="7445506">
                <a:moveTo>
                  <a:pt x="0" y="0"/>
                </a:moveTo>
                <a:lnTo>
                  <a:pt x="7445506" y="0"/>
                </a:lnTo>
                <a:lnTo>
                  <a:pt x="7445506" y="6109811"/>
                </a:lnTo>
                <a:lnTo>
                  <a:pt x="0" y="61098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983886" y="429311"/>
            <a:ext cx="5403282" cy="599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131"/>
              </a:lnSpc>
            </a:pPr>
            <a:r>
              <a:rPr lang="en-US" sz="5435" spc="-119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INTRODUCTION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445506" y="2395883"/>
            <a:ext cx="10767486" cy="43429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8"/>
              </a:lnSpc>
            </a:pPr>
            <a:r>
              <a:rPr lang="en-US" sz="3311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Travipro is</a:t>
            </a:r>
            <a:r>
              <a:rPr lang="en-US" sz="3311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a leading </a:t>
            </a:r>
            <a:r>
              <a:rPr lang="en-US" b="true" sz="3311">
                <a:solidFill>
                  <a:srgbClr val="26272E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travipro.com/hotel-website-development.html"/>
              </a:rPr>
              <a:t>Hotel Website Development Company in India</a:t>
            </a:r>
            <a:r>
              <a:rPr lang="en-US" sz="3311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, offering innovative, feature-rich, and user-friendly web solutions for hotels, resorts, and hospitality brands. We specialize in creating modern websites that boost online visibility and drive direct bookings.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086098" y="7908977"/>
            <a:ext cx="10572560" cy="21502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Visit</a:t>
            </a:r>
            <a:r>
              <a:rPr lang="en-US" sz="309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, </a:t>
            </a:r>
          </a:p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hotel-website-development.html"/>
              </a:rPr>
              <a:t>https://www.travipro.com/hotel-website-development.html</a:t>
            </a:r>
            <a:r>
              <a:rPr lang="en-US" sz="309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333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540781" y="8551481"/>
            <a:ext cx="12396242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flipV="true">
            <a:off x="-462152" y="1033462"/>
            <a:ext cx="19212305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-462152" y="2924738"/>
            <a:ext cx="12245402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1506422" y="3300976"/>
            <a:ext cx="6293811" cy="4950468"/>
          </a:xfrm>
          <a:custGeom>
            <a:avLst/>
            <a:gdLst/>
            <a:ahLst/>
            <a:cxnLst/>
            <a:rect r="r" b="b" t="t" l="l"/>
            <a:pathLst>
              <a:path h="4950468" w="6293811">
                <a:moveTo>
                  <a:pt x="0" y="0"/>
                </a:moveTo>
                <a:lnTo>
                  <a:pt x="6293811" y="0"/>
                </a:lnTo>
                <a:lnTo>
                  <a:pt x="6293811" y="4950468"/>
                </a:lnTo>
                <a:lnTo>
                  <a:pt x="0" y="49504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509428" y="1674617"/>
            <a:ext cx="9269143" cy="875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080"/>
              </a:lnSpc>
              <a:spcBef>
                <a:spcPct val="0"/>
              </a:spcBef>
            </a:pPr>
            <a:r>
              <a:rPr lang="en-US" sz="80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OUR</a:t>
            </a:r>
            <a:r>
              <a:rPr lang="en-US" sz="8000" spc="-176" strike="noStrike" u="none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SERVICES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5956" y="4036790"/>
            <a:ext cx="10902768" cy="4047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725144" indent="-362572" lvl="1">
              <a:lnSpc>
                <a:spcPts val="4635"/>
              </a:lnSpc>
              <a:buFont typeface="Arial"/>
              <a:buChar char="•"/>
            </a:pPr>
            <a:r>
              <a:rPr lang="en-US" sz="3358" spc="-184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Cust</a:t>
            </a:r>
            <a:r>
              <a:rPr lang="en-US" b="true" sz="3358" spc="-184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om Hotel Website Design &amp; Development</a:t>
            </a:r>
          </a:p>
          <a:p>
            <a:pPr algn="just" marL="725144" indent="-362572" lvl="1">
              <a:lnSpc>
                <a:spcPts val="4635"/>
              </a:lnSpc>
              <a:buFont typeface="Arial"/>
              <a:buChar char="•"/>
            </a:pPr>
            <a:r>
              <a:rPr lang="en-US" b="true" sz="3358" spc="-184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Hotel Booking Engine Integration</a:t>
            </a:r>
          </a:p>
          <a:p>
            <a:pPr algn="just" marL="725144" indent="-362572" lvl="1">
              <a:lnSpc>
                <a:spcPts val="4635"/>
              </a:lnSpc>
              <a:buFont typeface="Arial"/>
              <a:buChar char="•"/>
            </a:pPr>
            <a:r>
              <a:rPr lang="en-US" b="true" sz="3358" spc="-184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Third-Party API &amp; Channel Manager Integration</a:t>
            </a:r>
          </a:p>
          <a:p>
            <a:pPr algn="just" marL="725144" indent="-362572" lvl="1">
              <a:lnSpc>
                <a:spcPts val="4635"/>
              </a:lnSpc>
              <a:buFont typeface="Arial"/>
              <a:buChar char="•"/>
            </a:pPr>
            <a:r>
              <a:rPr lang="en-US" b="true" sz="3358" spc="-184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Mobile App Development for Hotels</a:t>
            </a:r>
          </a:p>
          <a:p>
            <a:pPr algn="just" marL="725144" indent="-362572" lvl="1">
              <a:lnSpc>
                <a:spcPts val="4635"/>
              </a:lnSpc>
              <a:buFont typeface="Arial"/>
              <a:buChar char="•"/>
            </a:pPr>
            <a:r>
              <a:rPr lang="en-US" b="true" sz="3358" spc="-184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Hotel Portal SEO &amp; Digital Marketing Services</a:t>
            </a:r>
          </a:p>
          <a:p>
            <a:pPr algn="just" marL="725144" indent="-362572" lvl="1">
              <a:lnSpc>
                <a:spcPts val="4635"/>
              </a:lnSpc>
              <a:buFont typeface="Arial"/>
              <a:buChar char="•"/>
            </a:pPr>
            <a:r>
              <a:rPr lang="en-US" b="true" sz="3358" spc="-184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Multi-language and Multi-currency Support</a:t>
            </a:r>
          </a:p>
          <a:p>
            <a:pPr algn="just" marL="0" indent="0" lvl="0">
              <a:lnSpc>
                <a:spcPts val="4635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EC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612992" y="9244012"/>
            <a:ext cx="14138998" cy="4762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flipV="true">
            <a:off x="-462152" y="1033462"/>
            <a:ext cx="19212305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987854" y="2334089"/>
            <a:ext cx="6669651" cy="4931964"/>
          </a:xfrm>
          <a:custGeom>
            <a:avLst/>
            <a:gdLst/>
            <a:ahLst/>
            <a:cxnLst/>
            <a:rect r="r" b="b" t="t" l="l"/>
            <a:pathLst>
              <a:path h="4931964" w="6669651">
                <a:moveTo>
                  <a:pt x="0" y="0"/>
                </a:moveTo>
                <a:lnTo>
                  <a:pt x="6669651" y="0"/>
                </a:lnTo>
                <a:lnTo>
                  <a:pt x="6669651" y="4931964"/>
                </a:lnTo>
                <a:lnTo>
                  <a:pt x="0" y="49319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42309" y="957262"/>
            <a:ext cx="12880370" cy="20069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43"/>
              </a:lnSpc>
            </a:pPr>
            <a:r>
              <a:rPr lang="en-US" sz="6047" spc="-13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KEY FEATURES OF OUR HOTEL WEBSITES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103321" y="3924770"/>
            <a:ext cx="7961678" cy="2947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13841" indent="-306921" lvl="1">
              <a:lnSpc>
                <a:spcPts val="3980"/>
              </a:lnSpc>
              <a:buFont typeface="Arial"/>
              <a:buChar char="•"/>
            </a:pPr>
            <a:r>
              <a:rPr lang="en-US" sz="2843" spc="-156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R</a:t>
            </a:r>
            <a:r>
              <a:rPr lang="en-US" b="true" sz="2843" spc="-156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eal-time room availability &amp; booking system</a:t>
            </a:r>
          </a:p>
          <a:p>
            <a:pPr algn="just" marL="613841" indent="-306921" lvl="1">
              <a:lnSpc>
                <a:spcPts val="3980"/>
              </a:lnSpc>
              <a:buFont typeface="Arial"/>
              <a:buChar char="•"/>
            </a:pPr>
            <a:r>
              <a:rPr lang="en-US" b="true" sz="2843" spc="-156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Interactive photo galleries and virtual tours</a:t>
            </a:r>
          </a:p>
          <a:p>
            <a:pPr algn="just" marL="613841" indent="-306921" lvl="1">
              <a:lnSpc>
                <a:spcPts val="3980"/>
              </a:lnSpc>
              <a:buFont typeface="Arial"/>
              <a:buChar char="•"/>
            </a:pPr>
            <a:r>
              <a:rPr lang="en-US" b="true" sz="2843" spc="-156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User-friendly CMS for easy updates</a:t>
            </a:r>
          </a:p>
          <a:p>
            <a:pPr algn="just" marL="613841" indent="-306921" lvl="1">
              <a:lnSpc>
                <a:spcPts val="3980"/>
              </a:lnSpc>
              <a:buFont typeface="Arial"/>
              <a:buChar char="•"/>
            </a:pPr>
            <a:r>
              <a:rPr lang="en-US" b="true" sz="2843" spc="-156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Social media integration for brand reach</a:t>
            </a:r>
          </a:p>
          <a:p>
            <a:pPr algn="just" marL="613841" indent="-306921" lvl="1">
              <a:lnSpc>
                <a:spcPts val="3980"/>
              </a:lnSpc>
              <a:buFont typeface="Arial"/>
              <a:buChar char="•"/>
            </a:pPr>
            <a:r>
              <a:rPr lang="en-US" b="true" sz="2843" spc="-156" strike="noStrike" u="none">
                <a:solidFill>
                  <a:srgbClr val="403E3E"/>
                </a:solidFill>
                <a:latin typeface="Mukti"/>
                <a:ea typeface="Mukti"/>
                <a:cs typeface="Mukti"/>
                <a:sym typeface="Mukti"/>
              </a:rPr>
              <a:t>Fast loading, responsive, and secure design</a:t>
            </a:r>
          </a:p>
          <a:p>
            <a:pPr algn="just" marL="0" indent="0" lvl="0">
              <a:lnSpc>
                <a:spcPts val="3980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612991" y="9244012"/>
            <a:ext cx="19625748" cy="4762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flipV="true">
            <a:off x="-462152" y="1033462"/>
            <a:ext cx="19212305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-371907" y="2924738"/>
            <a:ext cx="19347670" cy="0"/>
          </a:xfrm>
          <a:prstGeom prst="line">
            <a:avLst/>
          </a:prstGeom>
          <a:ln cap="flat" w="9525">
            <a:solidFill>
              <a:srgbClr val="403E3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2410708" y="1674617"/>
            <a:ext cx="13466584" cy="875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080"/>
              </a:lnSpc>
              <a:spcBef>
                <a:spcPct val="0"/>
              </a:spcBef>
            </a:pPr>
            <a:r>
              <a:rPr lang="en-US" sz="8000" spc="-176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FOR MORE INFORMATION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361768" y="3572174"/>
            <a:ext cx="10809833" cy="4292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50"/>
              </a:lnSpc>
            </a:pPr>
            <a:r>
              <a:rPr lang="en-US" b="true" sz="4146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4146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:- B-112, Sector-64 Noida - 201301</a:t>
            </a:r>
          </a:p>
          <a:p>
            <a:pPr algn="ctr">
              <a:lnSpc>
                <a:spcPts val="8750"/>
              </a:lnSpc>
            </a:pPr>
            <a:r>
              <a:rPr lang="en-US" b="true" sz="4146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</a:t>
            </a:r>
            <a:r>
              <a:rPr lang="en-US" sz="4146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4146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  <a:hlinkClick r:id="rId2" tooltip="mailto:info@travipro.com"/>
              </a:rPr>
              <a:t>info@travipro.com</a:t>
            </a:r>
          </a:p>
          <a:p>
            <a:pPr algn="ctr">
              <a:lnSpc>
                <a:spcPts val="8750"/>
              </a:lnSpc>
            </a:pPr>
            <a:r>
              <a:rPr lang="en-US" b="true" sz="4146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</a:t>
            </a:r>
            <a:r>
              <a:rPr lang="en-US" sz="4146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 :- +91 9560 433 3182 </a:t>
            </a:r>
          </a:p>
          <a:p>
            <a:pPr algn="ctr">
              <a:lnSpc>
                <a:spcPts val="8750"/>
              </a:lnSpc>
            </a:pPr>
            <a:r>
              <a:rPr lang="en-US" b="true" sz="4146">
                <a:solidFill>
                  <a:srgbClr val="403E3E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4146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4146">
                <a:solidFill>
                  <a:srgbClr val="403E3E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travipro.com/travel-website-development.html"/>
              </a:rPr>
              <a:t>https://www.travipro.com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DAG4dk-uOcU</dc:identifier>
  <dcterms:modified xsi:type="dcterms:W3CDTF">2011-08-01T06:04:30Z</dcterms:modified>
  <cp:revision>1</cp:revision>
  <dc:title>Hotel Website Development Company India</dc:title>
</cp:coreProperties>
</file>