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DM Sans" charset="1" panose="00000000000000000000"/>
      <p:regular r:id="rId9"/>
    </p:embeddedFont>
    <p:embeddedFont>
      <p:font typeface="Canva Sans" charset="1" panose="020B0503030501040103"/>
      <p:regular r:id="rId10"/>
    </p:embeddedFont>
    <p:embeddedFont>
      <p:font typeface="Canva Sans Bold" charset="1" panose="020B0803030501040103"/>
      <p:regular r:id="rId11"/>
    </p:embeddedFont>
    <p:embeddedFont>
      <p:font typeface="Amsterdam Three" charset="1" panose="02000500000000000000"/>
      <p:regular r:id="rId12"/>
    </p:embeddedFont>
    <p:embeddedFont>
      <p:font typeface="DM Sans Bold" charset="1" panose="00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2.png" Type="http://schemas.openxmlformats.org/officeDocument/2006/relationships/image"/><Relationship Id="rId4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mailto:alokaresortmanali@gmail.com" TargetMode="External" Type="http://schemas.openxmlformats.org/officeDocument/2006/relationships/hyperlink"/><Relationship Id="rId4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895778" y="166277"/>
            <a:ext cx="8392222" cy="10287000"/>
            <a:chOff x="0" y="0"/>
            <a:chExt cx="1118963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9209" t="0" r="9209" b="0"/>
            <a:stretch>
              <a:fillRect/>
            </a:stretch>
          </p:blipFill>
          <p:spPr>
            <a:xfrm flipH="false" flipV="false">
              <a:off x="0" y="0"/>
              <a:ext cx="11189630" cy="13716000"/>
            </a:xfrm>
            <a:prstGeom prst="rect">
              <a:avLst/>
            </a:prstGeom>
          </p:spPr>
        </p:pic>
      </p:grpSp>
      <p:sp>
        <p:nvSpPr>
          <p:cNvPr name="AutoShape 4" id="4"/>
          <p:cNvSpPr/>
          <p:nvPr/>
        </p:nvSpPr>
        <p:spPr>
          <a:xfrm>
            <a:off x="2119010" y="6915414"/>
            <a:ext cx="5856487" cy="0"/>
          </a:xfrm>
          <a:prstGeom prst="line">
            <a:avLst/>
          </a:prstGeom>
          <a:ln cap="flat" w="38100">
            <a:solidFill>
              <a:srgbClr val="7FD1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213105" y="166277"/>
            <a:ext cx="3910584" cy="914099"/>
          </a:xfrm>
          <a:custGeom>
            <a:avLst/>
            <a:gdLst/>
            <a:ahLst/>
            <a:cxnLst/>
            <a:rect r="r" b="b" t="t" l="l"/>
            <a:pathLst>
              <a:path h="914099" w="3910584">
                <a:moveTo>
                  <a:pt x="0" y="0"/>
                </a:moveTo>
                <a:lnTo>
                  <a:pt x="3910583" y="0"/>
                </a:lnTo>
                <a:lnTo>
                  <a:pt x="3910583" y="914099"/>
                </a:lnTo>
                <a:lnTo>
                  <a:pt x="0" y="9140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-610373" y="2145549"/>
            <a:ext cx="11473111" cy="41215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986"/>
              </a:lnSpc>
            </a:pPr>
            <a:r>
              <a:rPr lang="en-US" sz="7847">
                <a:solidFill>
                  <a:srgbClr val="343072"/>
                </a:solidFill>
                <a:latin typeface="DM Sans"/>
                <a:ea typeface="DM Sans"/>
                <a:cs typeface="DM Sans"/>
                <a:sym typeface="DM Sans"/>
              </a:rPr>
              <a:t>Premium Hotel in </a:t>
            </a:r>
          </a:p>
          <a:p>
            <a:pPr algn="ctr">
              <a:lnSpc>
                <a:spcPts val="10986"/>
              </a:lnSpc>
            </a:pPr>
            <a:r>
              <a:rPr lang="en-US" sz="7847">
                <a:solidFill>
                  <a:srgbClr val="343072"/>
                </a:solidFill>
                <a:latin typeface="DM Sans"/>
                <a:ea typeface="DM Sans"/>
                <a:cs typeface="DM Sans"/>
                <a:sym typeface="DM Sans"/>
              </a:rPr>
              <a:t>Manali</a:t>
            </a:r>
          </a:p>
          <a:p>
            <a:pPr algn="ctr">
              <a:lnSpc>
                <a:spcPts val="10986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399880" y="5412349"/>
            <a:ext cx="8744120" cy="5405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8"/>
              </a:lnSpc>
            </a:pPr>
            <a:r>
              <a:rPr lang="en-US" sz="3199">
                <a:solidFill>
                  <a:srgbClr val="343072"/>
                </a:solidFill>
                <a:latin typeface="Canva Sans"/>
                <a:ea typeface="Canva Sans"/>
                <a:cs typeface="Canva Sans"/>
                <a:sym typeface="Canva Sans"/>
              </a:rPr>
              <a:t>Experience</a:t>
            </a:r>
            <a:r>
              <a:rPr lang="en-US" sz="3199">
                <a:solidFill>
                  <a:srgbClr val="343072"/>
                </a:solidFill>
                <a:latin typeface="Canva Sans"/>
                <a:ea typeface="Canva Sans"/>
                <a:cs typeface="Canva Sans"/>
                <a:sym typeface="Canva Sans"/>
              </a:rPr>
              <a:t> Luxury &amp; Serenity at Aloka Resort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768371" y="2819612"/>
            <a:ext cx="7966891" cy="4647776"/>
            <a:chOff x="0" y="0"/>
            <a:chExt cx="10622521" cy="619703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1790" t="0" r="1790" b="0"/>
            <a:stretch>
              <a:fillRect/>
            </a:stretch>
          </p:blipFill>
          <p:spPr>
            <a:xfrm flipH="false" flipV="false">
              <a:off x="0" y="0"/>
              <a:ext cx="10622521" cy="6197035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213105" y="166277"/>
            <a:ext cx="3910584" cy="914099"/>
          </a:xfrm>
          <a:custGeom>
            <a:avLst/>
            <a:gdLst/>
            <a:ahLst/>
            <a:cxnLst/>
            <a:rect r="r" b="b" t="t" l="l"/>
            <a:pathLst>
              <a:path h="914099" w="3910584">
                <a:moveTo>
                  <a:pt x="0" y="0"/>
                </a:moveTo>
                <a:lnTo>
                  <a:pt x="3910583" y="0"/>
                </a:lnTo>
                <a:lnTo>
                  <a:pt x="3910583" y="914099"/>
                </a:lnTo>
                <a:lnTo>
                  <a:pt x="0" y="9140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76274" y="3080489"/>
            <a:ext cx="10457240" cy="5104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06"/>
              </a:lnSpc>
            </a:pPr>
            <a:r>
              <a:rPr lang="en-US" sz="223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</a:t>
            </a:r>
            <a:r>
              <a:rPr lang="en-US" sz="223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oka Resort is a </a:t>
            </a:r>
            <a:r>
              <a:rPr lang="en-US" b="true" sz="2231">
                <a:solidFill>
                  <a:srgbClr val="9A7765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alokaresortmanali.com"/>
              </a:rPr>
              <a:t>premium hotel in Manali</a:t>
            </a:r>
            <a:r>
              <a:rPr lang="en-US" sz="223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designed for travelers seeking elegance, comfort, and breathtaking mountain views.</a:t>
            </a:r>
          </a:p>
          <a:p>
            <a:pPr algn="ctr">
              <a:lnSpc>
                <a:spcPts val="4106"/>
              </a:lnSpc>
            </a:pPr>
            <a:r>
              <a:rPr lang="en-US" sz="223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Enjoy modern amenities, personalized hospitality, and a tranquil atmosphere surrounded by nature’s beauty.</a:t>
            </a:r>
          </a:p>
          <a:p>
            <a:pPr algn="ctr">
              <a:lnSpc>
                <a:spcPts val="4106"/>
              </a:lnSpc>
            </a:pPr>
          </a:p>
          <a:p>
            <a:pPr algn="ctr">
              <a:lnSpc>
                <a:spcPts val="4106"/>
              </a:lnSpc>
            </a:pPr>
            <a:r>
              <a:rPr lang="en-US" b="true" sz="223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Highlights:</a:t>
            </a:r>
          </a:p>
          <a:p>
            <a:pPr algn="ctr">
              <a:lnSpc>
                <a:spcPts val="4106"/>
              </a:lnSpc>
            </a:pPr>
          </a:p>
          <a:p>
            <a:pPr algn="ctr" marL="481805" indent="-240902" lvl="1">
              <a:lnSpc>
                <a:spcPts val="4106"/>
              </a:lnSpc>
              <a:buFont typeface="Arial"/>
              <a:buChar char="•"/>
            </a:pPr>
            <a:r>
              <a:rPr lang="en-US" sz="223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Nestled amidst lush greenery and snow-clad peaks</a:t>
            </a:r>
          </a:p>
          <a:p>
            <a:pPr algn="ctr" marL="481805" indent="-240902" lvl="1">
              <a:lnSpc>
                <a:spcPts val="4106"/>
              </a:lnSpc>
              <a:buFont typeface="Arial"/>
              <a:buChar char="•"/>
            </a:pPr>
            <a:r>
              <a:rPr lang="en-US" sz="223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Perfect blend of luxury and local Himachali warmth</a:t>
            </a:r>
          </a:p>
          <a:p>
            <a:pPr algn="ctr">
              <a:lnSpc>
                <a:spcPts val="4106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376274" y="1321180"/>
            <a:ext cx="6222355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About Aloka Resort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30386" y="2206425"/>
            <a:ext cx="8613614" cy="6894018"/>
            <a:chOff x="0" y="0"/>
            <a:chExt cx="11484819" cy="9192024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14859" t="0" r="14859" b="0"/>
            <a:stretch>
              <a:fillRect/>
            </a:stretch>
          </p:blipFill>
          <p:spPr>
            <a:xfrm flipH="false" flipV="false">
              <a:off x="0" y="0"/>
              <a:ext cx="11484819" cy="9192024"/>
            </a:xfrm>
            <a:prstGeom prst="rect">
              <a:avLst/>
            </a:prstGeom>
          </p:spPr>
        </p:pic>
      </p:grpSp>
      <p:sp>
        <p:nvSpPr>
          <p:cNvPr name="TextBox 4" id="4"/>
          <p:cNvSpPr txBox="true"/>
          <p:nvPr/>
        </p:nvSpPr>
        <p:spPr>
          <a:xfrm rot="0">
            <a:off x="6455749" y="424792"/>
            <a:ext cx="5224799" cy="10818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840"/>
              </a:lnSpc>
              <a:spcBef>
                <a:spcPct val="0"/>
              </a:spcBef>
            </a:pPr>
            <a:r>
              <a:rPr lang="en-US" sz="6314">
                <a:solidFill>
                  <a:srgbClr val="343072"/>
                </a:solidFill>
                <a:latin typeface="Amsterdam Three"/>
                <a:ea typeface="Amsterdam Three"/>
                <a:cs typeface="Amsterdam Three"/>
                <a:sym typeface="Amsterdam Three"/>
              </a:rPr>
              <a:t>Thank You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433769" y="2980460"/>
            <a:ext cx="8854231" cy="51234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01"/>
              </a:lnSpc>
            </a:pP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Aloka Res</a:t>
            </a: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ort Manali </a:t>
            </a:r>
          </a:p>
          <a:p>
            <a:pPr algn="l">
              <a:lnSpc>
                <a:spcPts val="5101"/>
              </a:lnSpc>
            </a:pPr>
          </a:p>
          <a:p>
            <a:pPr algn="l">
              <a:lnSpc>
                <a:spcPts val="5101"/>
              </a:lnSpc>
            </a:pPr>
            <a:r>
              <a:rPr lang="en-US" b="true" sz="2931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Address</a:t>
            </a: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:- Chadyari Tehsil Manali Distt Kullu H.P 175131 INDIA</a:t>
            </a:r>
          </a:p>
          <a:p>
            <a:pPr algn="l">
              <a:lnSpc>
                <a:spcPts val="5101"/>
              </a:lnSpc>
            </a:pPr>
            <a:r>
              <a:rPr lang="en-US" b="true" sz="2931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Phone No</a:t>
            </a: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. +91 98160-76122</a:t>
            </a:r>
          </a:p>
          <a:p>
            <a:pPr algn="l">
              <a:lnSpc>
                <a:spcPts val="5101"/>
              </a:lnSpc>
            </a:pPr>
            <a:r>
              <a:rPr lang="en-US" b="true" sz="2931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E-mail us</a:t>
            </a: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:- </a:t>
            </a: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  <a:hlinkClick r:id="rId3" tooltip="mailto:alokaresortmanali@gmail.com"/>
              </a:rPr>
              <a:t>alokaresortmanali@gmail.com</a:t>
            </a:r>
          </a:p>
          <a:p>
            <a:pPr algn="l">
              <a:lnSpc>
                <a:spcPts val="5101"/>
              </a:lnSpc>
            </a:pPr>
            <a:r>
              <a:rPr lang="en-US" b="true" sz="2931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</a:t>
            </a: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:- </a:t>
            </a:r>
            <a:r>
              <a:rPr lang="en-US" sz="293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  <a:hlinkClick r:id="rId4" tooltip="https://alokaresortmanali.com"/>
              </a:rPr>
              <a:t>https://www.alokaresortmanali.com/</a:t>
            </a:r>
          </a:p>
          <a:p>
            <a:pPr algn="l">
              <a:lnSpc>
                <a:spcPts val="5101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DAG3WQFFDqM</dc:identifier>
  <dcterms:modified xsi:type="dcterms:W3CDTF">2011-08-01T06:04:30Z</dcterms:modified>
  <cp:revision>1</cp:revision>
  <dc:title>Premium Hotel in Manali</dc:title>
</cp:coreProperties>
</file>