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teacafe-franchise" TargetMode="External" Type="http://schemas.openxmlformats.org/officeDocument/2006/relationships/hyperlink"/><Relationship Id="rId5" Target="https://tealogy.in/teacafe-franchis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7A8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1295140"/>
            <a:ext cx="18288000" cy="7963160"/>
            <a:chOff x="0" y="0"/>
            <a:chExt cx="2833290" cy="123370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233702"/>
            </a:xfrm>
            <a:custGeom>
              <a:avLst/>
              <a:gdLst/>
              <a:ahLst/>
              <a:cxnLst/>
              <a:rect r="r" b="b" t="t" l="l"/>
              <a:pathLst>
                <a:path h="1233702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233702"/>
                  </a:lnTo>
                  <a:lnTo>
                    <a:pt x="0" y="1233702"/>
                  </a:lnTo>
                  <a:close/>
                </a:path>
              </a:pathLst>
            </a:custGeom>
            <a:blipFill>
              <a:blip r:embed="rId2"/>
              <a:stretch>
                <a:fillRect l="0" t="-14535" r="0" b="-14535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69275" y="444158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0" y="0"/>
                </a:lnTo>
                <a:lnTo>
                  <a:pt x="1118850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868766" y="349079"/>
            <a:ext cx="8036570" cy="688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600"/>
              </a:lnSpc>
            </a:pPr>
            <a:r>
              <a:rPr lang="en-US" sz="4000" u="sng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/teacafe-franchise"/>
              </a:rPr>
              <a:t>Small</a:t>
            </a:r>
            <a:r>
              <a:rPr lang="en-US" sz="4000" u="sng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  <a:hlinkClick r:id="rId5" tooltip="https://tealogy.in/teacafe-franchise"/>
              </a:rPr>
              <a:t> Cafe Franchise Opportunities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6375127" y="9467850"/>
            <a:ext cx="5537746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https://tealogy.in/teacafe-franchise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7A8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174350"/>
            <a:ext cx="824857" cy="430945"/>
          </a:xfrm>
          <a:custGeom>
            <a:avLst/>
            <a:gdLst/>
            <a:ahLst/>
            <a:cxnLst/>
            <a:rect r="r" b="b" t="t" l="l"/>
            <a:pathLst>
              <a:path h="430945" w="824857">
                <a:moveTo>
                  <a:pt x="0" y="0"/>
                </a:moveTo>
                <a:lnTo>
                  <a:pt x="824857" y="0"/>
                </a:lnTo>
                <a:lnTo>
                  <a:pt x="824857" y="430946"/>
                </a:lnTo>
                <a:lnTo>
                  <a:pt x="0" y="4309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06604" y="605296"/>
            <a:ext cx="16674792" cy="9129102"/>
            <a:chOff x="0" y="0"/>
            <a:chExt cx="4391715" cy="2404372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391715" cy="2404372"/>
            </a:xfrm>
            <a:custGeom>
              <a:avLst/>
              <a:gdLst/>
              <a:ahLst/>
              <a:cxnLst/>
              <a:rect r="r" b="b" t="t" l="l"/>
              <a:pathLst>
                <a:path h="2404372" w="4391715">
                  <a:moveTo>
                    <a:pt x="0" y="0"/>
                  </a:moveTo>
                  <a:lnTo>
                    <a:pt x="4391715" y="0"/>
                  </a:lnTo>
                  <a:lnTo>
                    <a:pt x="4391715" y="2404372"/>
                  </a:lnTo>
                  <a:lnTo>
                    <a:pt x="0" y="2404372"/>
                  </a:lnTo>
                  <a:close/>
                </a:path>
              </a:pathLst>
            </a:custGeom>
            <a:solidFill>
              <a:srgbClr val="2E3C4B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47625"/>
              <a:ext cx="4391715" cy="24519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080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1441128" y="4968062"/>
            <a:ext cx="15818172" cy="46221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26122" indent="-313061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Af</a:t>
            </a:r>
            <a:r>
              <a:rPr lang="en-US" sz="29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fordable investment models (pocket, medium, premium) cater to diverse entrepreneur budgets and ambitions.</a:t>
            </a:r>
          </a:p>
          <a:p>
            <a:pPr algn="l" marL="626122" indent="-313061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Established Indian tea-café brand founded in 2018, focused on tea-based beverages and snacks.</a:t>
            </a:r>
          </a:p>
          <a:p>
            <a:pPr algn="l" marL="626122" indent="-313061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Emphasis on high ROI, hygienic operations, and proven scalable franchise business model.</a:t>
            </a:r>
          </a:p>
          <a:p>
            <a:pPr algn="l" marL="626122" indent="-313061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Offers training, brand support, and menu standardization for consistent customer experience across outlets.</a:t>
            </a:r>
          </a:p>
          <a:p>
            <a:pPr algn="l" marL="626122" indent="-313061" lvl="1">
              <a:lnSpc>
                <a:spcPts val="4060"/>
              </a:lnSpc>
              <a:buFont typeface="Arial"/>
              <a:buChar char="•"/>
            </a:pPr>
            <a:r>
              <a:rPr lang="en-US" sz="29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Unique selling point: serving traditional kulhad tea with modern café ambiance across various sizes.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2925258" y="1575434"/>
            <a:ext cx="11878404" cy="3325953"/>
          </a:xfrm>
          <a:custGeom>
            <a:avLst/>
            <a:gdLst/>
            <a:ahLst/>
            <a:cxnLst/>
            <a:rect r="r" b="b" t="t" l="l"/>
            <a:pathLst>
              <a:path h="3325953" w="11878404">
                <a:moveTo>
                  <a:pt x="0" y="0"/>
                </a:moveTo>
                <a:lnTo>
                  <a:pt x="11878405" y="0"/>
                </a:lnTo>
                <a:lnTo>
                  <a:pt x="11878405" y="3325953"/>
                </a:lnTo>
                <a:lnTo>
                  <a:pt x="0" y="33259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224270" y="669608"/>
            <a:ext cx="13280380" cy="655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320"/>
              </a:lnSpc>
            </a:pPr>
            <a:r>
              <a:rPr lang="en-US" sz="38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Key</a:t>
            </a:r>
            <a:r>
              <a:rPr lang="en-US" sz="38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 Highlights of the Tealogy Tea Café Franchise Opportunity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7A8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7642861"/>
            <a:ext cx="10391731" cy="2644139"/>
            <a:chOff x="0" y="0"/>
            <a:chExt cx="2736917" cy="69639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736917" cy="696399"/>
            </a:xfrm>
            <a:custGeom>
              <a:avLst/>
              <a:gdLst/>
              <a:ahLst/>
              <a:cxnLst/>
              <a:rect r="r" b="b" t="t" l="l"/>
              <a:pathLst>
                <a:path h="696399" w="2736917">
                  <a:moveTo>
                    <a:pt x="0" y="0"/>
                  </a:moveTo>
                  <a:lnTo>
                    <a:pt x="2736917" y="0"/>
                  </a:lnTo>
                  <a:lnTo>
                    <a:pt x="2736917" y="696399"/>
                  </a:lnTo>
                  <a:lnTo>
                    <a:pt x="0" y="696399"/>
                  </a:lnTo>
                  <a:close/>
                </a:path>
              </a:pathLst>
            </a:custGeom>
            <a:solidFill>
              <a:srgbClr val="757A8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736917" cy="75354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36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0" y="0"/>
            <a:ext cx="18288000" cy="7642861"/>
          </a:xfrm>
          <a:custGeom>
            <a:avLst/>
            <a:gdLst/>
            <a:ahLst/>
            <a:cxnLst/>
            <a:rect r="r" b="b" t="t" l="l"/>
            <a:pathLst>
              <a:path h="7642861" w="18288000">
                <a:moveTo>
                  <a:pt x="0" y="0"/>
                </a:moveTo>
                <a:lnTo>
                  <a:pt x="18288000" y="0"/>
                </a:lnTo>
                <a:lnTo>
                  <a:pt x="18288000" y="7642861"/>
                </a:lnTo>
                <a:lnTo>
                  <a:pt x="0" y="76428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7148" r="0" b="-17148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76766" y="433598"/>
            <a:ext cx="1139063" cy="595102"/>
          </a:xfrm>
          <a:custGeom>
            <a:avLst/>
            <a:gdLst/>
            <a:ahLst/>
            <a:cxnLst/>
            <a:rect r="r" b="b" t="t" l="l"/>
            <a:pathLst>
              <a:path h="595102" w="1139063">
                <a:moveTo>
                  <a:pt x="0" y="0"/>
                </a:moveTo>
                <a:lnTo>
                  <a:pt x="1139062" y="0"/>
                </a:lnTo>
                <a:lnTo>
                  <a:pt x="1139062" y="595102"/>
                </a:lnTo>
                <a:lnTo>
                  <a:pt x="0" y="595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3347280" y="7885431"/>
            <a:ext cx="11593441" cy="2111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Address Details - 503-A/B, 5th Floor Princess Business Sky ParkBlock no. 23,24 SCH No.54, PU-3 Commercial,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Opp C21, AB Rd, Indore, Madhya Pradesh 452001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Contact Details - +91 6269116000 / 6269120500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Email: business@tealogy.in / franchise@tealogy.in</a:t>
            </a:r>
          </a:p>
          <a:p>
            <a:pPr algn="ctr">
              <a:lnSpc>
                <a:spcPts val="2800"/>
              </a:lnSpc>
            </a:pPr>
            <a:r>
              <a:rPr lang="en-US" sz="20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https://tealogy.in/teacafe-franchise 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757A8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911263"/>
          </a:xfrm>
          <a:custGeom>
            <a:avLst/>
            <a:gdLst/>
            <a:ahLst/>
            <a:cxnLst/>
            <a:rect r="r" b="b" t="t" l="l"/>
            <a:pathLst>
              <a:path h="8911263" w="18288000">
                <a:moveTo>
                  <a:pt x="0" y="0"/>
                </a:moveTo>
                <a:lnTo>
                  <a:pt x="18288000" y="0"/>
                </a:lnTo>
                <a:lnTo>
                  <a:pt x="18288000" y="8911263"/>
                </a:lnTo>
                <a:lnTo>
                  <a:pt x="0" y="891126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600" t="0" r="-360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196203" cy="624955"/>
          </a:xfrm>
          <a:custGeom>
            <a:avLst/>
            <a:gdLst/>
            <a:ahLst/>
            <a:cxnLst/>
            <a:rect r="r" b="b" t="t" l="l"/>
            <a:pathLst>
              <a:path h="624955" w="1196203">
                <a:moveTo>
                  <a:pt x="0" y="0"/>
                </a:moveTo>
                <a:lnTo>
                  <a:pt x="1196203" y="0"/>
                </a:lnTo>
                <a:lnTo>
                  <a:pt x="1196203" y="624956"/>
                </a:lnTo>
                <a:lnTo>
                  <a:pt x="0" y="62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400118" y="8844588"/>
            <a:ext cx="9096409" cy="1021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  <a:p>
            <a:pPr algn="ctr">
              <a:lnSpc>
                <a:spcPts val="4060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6515770" y="9651341"/>
            <a:ext cx="525646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Visit - https://tealogy.in/teacafe-franchise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Small Cafe Franchise Opportunities</dc:title>
</cp:coreProperties>
</file>