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Canva Sans Bold" charset="1" panose="020B0803030501040103"/>
      <p:regular r:id="rId11"/>
    </p:embeddedFont>
    <p:embeddedFont>
      <p:font typeface="Open Sans" charset="1" panose="00000000000000000000"/>
      <p:regular r:id="rId12"/>
    </p:embeddedFont>
    <p:embeddedFont>
      <p:font typeface="Canva Sans" charset="1" panose="020B0503030501040103"/>
      <p:regular r:id="rId13"/>
    </p:embeddedFont>
    <p:embeddedFont>
      <p:font typeface="Garet" charset="1" panose="00000000000000000000"/>
      <p:regular r:id="rId14"/>
    </p:embeddedFont>
    <p:embeddedFont>
      <p:font typeface="Archivo Black" charset="1" panose="020B0A03020202020B04"/>
      <p:regular r:id="rId15"/>
    </p:embeddedFont>
    <p:embeddedFont>
      <p:font typeface="Garet Bold" charset="1" panose="000000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svg" Type="http://schemas.openxmlformats.org/officeDocument/2006/relationships/image"/><Relationship Id="rId5" Target="../media/image9.jpeg" Type="http://schemas.openxmlformats.org/officeDocument/2006/relationships/image"/><Relationship Id="rId6" Target="../media/image4.png" Type="http://schemas.openxmlformats.org/officeDocument/2006/relationships/image"/><Relationship Id="rId7" Target="https://www.travipro.com/cab-booking-portal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10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jpeg" Type="http://schemas.openxmlformats.org/officeDocument/2006/relationships/image"/><Relationship Id="rId3" Target="../media/image12.jpeg" Type="http://schemas.openxmlformats.org/officeDocument/2006/relationships/image"/><Relationship Id="rId4" Target="../media/image1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jpeg" Type="http://schemas.openxmlformats.org/officeDocument/2006/relationships/image"/><Relationship Id="rId3" Target="https://www.travipro.com/travel-website-development.html" TargetMode="External" Type="http://schemas.openxmlformats.org/officeDocument/2006/relationships/hyperlink"/><Relationship Id="rId4" Target="mailto:info@travipro.com" TargetMode="External" Type="http://schemas.openxmlformats.org/officeDocument/2006/relationships/hyperlink"/><Relationship Id="rId5" Target="mailto:info@travipro.com" TargetMode="External" Type="http://schemas.openxmlformats.org/officeDocument/2006/relationships/hyperlink"/><Relationship Id="rId6" Target="https://www.travipro.com/trav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64" r="0" b="-336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819556" y="8245430"/>
            <a:ext cx="2439744" cy="1228744"/>
          </a:xfrm>
          <a:custGeom>
            <a:avLst/>
            <a:gdLst/>
            <a:ahLst/>
            <a:cxnLst/>
            <a:rect r="r" b="b" t="t" l="l"/>
            <a:pathLst>
              <a:path h="1228744" w="2439744">
                <a:moveTo>
                  <a:pt x="0" y="0"/>
                </a:moveTo>
                <a:lnTo>
                  <a:pt x="2439744" y="0"/>
                </a:lnTo>
                <a:lnTo>
                  <a:pt x="2439744" y="1228744"/>
                </a:lnTo>
                <a:lnTo>
                  <a:pt x="0" y="12287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113823" y="332732"/>
            <a:ext cx="4530951" cy="1278898"/>
          </a:xfrm>
          <a:custGeom>
            <a:avLst/>
            <a:gdLst/>
            <a:ahLst/>
            <a:cxnLst/>
            <a:rect r="r" b="b" t="t" l="l"/>
            <a:pathLst>
              <a:path h="1278898" w="4530951">
                <a:moveTo>
                  <a:pt x="0" y="0"/>
                </a:moveTo>
                <a:lnTo>
                  <a:pt x="4530951" y="0"/>
                </a:lnTo>
                <a:lnTo>
                  <a:pt x="4530951" y="1278898"/>
                </a:lnTo>
                <a:lnTo>
                  <a:pt x="0" y="127889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5202714"/>
            <a:ext cx="6669651" cy="4931964"/>
          </a:xfrm>
          <a:custGeom>
            <a:avLst/>
            <a:gdLst/>
            <a:ahLst/>
            <a:cxnLst/>
            <a:rect r="r" b="b" t="t" l="l"/>
            <a:pathLst>
              <a:path h="4931964" w="6669651">
                <a:moveTo>
                  <a:pt x="0" y="0"/>
                </a:moveTo>
                <a:lnTo>
                  <a:pt x="6669651" y="0"/>
                </a:lnTo>
                <a:lnTo>
                  <a:pt x="6669651" y="4931964"/>
                </a:lnTo>
                <a:lnTo>
                  <a:pt x="0" y="49319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5654346" y="6305369"/>
            <a:ext cx="11604954" cy="4537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3402"/>
              </a:lnSpc>
              <a:spcBef>
                <a:spcPct val="0"/>
              </a:spcBef>
            </a:pPr>
            <a:r>
              <a:rPr lang="en-US" b="true" sz="3402" spc="-268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www.travipro.com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43178" y="2010557"/>
            <a:ext cx="15901596" cy="26694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676"/>
              </a:lnSpc>
            </a:pPr>
            <a:r>
              <a:rPr lang="en-US" sz="785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CAB BOOKING PO</a:t>
            </a:r>
            <a:r>
              <a:rPr lang="en-US" sz="7850" u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RTAL DEVELOPMENT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64" r="0" b="-336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799313" y="0"/>
            <a:ext cx="3488687" cy="1198840"/>
          </a:xfrm>
          <a:custGeom>
            <a:avLst/>
            <a:gdLst/>
            <a:ahLst/>
            <a:cxnLst/>
            <a:rect r="r" b="b" t="t" l="l"/>
            <a:pathLst>
              <a:path h="1198840" w="3488687">
                <a:moveTo>
                  <a:pt x="0" y="0"/>
                </a:moveTo>
                <a:lnTo>
                  <a:pt x="3488687" y="0"/>
                </a:lnTo>
                <a:lnTo>
                  <a:pt x="3488687" y="1198840"/>
                </a:lnTo>
                <a:lnTo>
                  <a:pt x="0" y="11988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2658131"/>
            <a:ext cx="7638821" cy="4970738"/>
          </a:xfrm>
          <a:custGeom>
            <a:avLst/>
            <a:gdLst/>
            <a:ahLst/>
            <a:cxnLst/>
            <a:rect r="r" b="b" t="t" l="l"/>
            <a:pathLst>
              <a:path h="4970738" w="7638821">
                <a:moveTo>
                  <a:pt x="0" y="0"/>
                </a:moveTo>
                <a:lnTo>
                  <a:pt x="7638821" y="0"/>
                </a:lnTo>
                <a:lnTo>
                  <a:pt x="7638821" y="4970738"/>
                </a:lnTo>
                <a:lnTo>
                  <a:pt x="0" y="49707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5072" t="0" r="-15072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1182" y="389251"/>
            <a:ext cx="4530951" cy="1278898"/>
          </a:xfrm>
          <a:custGeom>
            <a:avLst/>
            <a:gdLst/>
            <a:ahLst/>
            <a:cxnLst/>
            <a:rect r="r" b="b" t="t" l="l"/>
            <a:pathLst>
              <a:path h="1278898" w="4530951">
                <a:moveTo>
                  <a:pt x="0" y="0"/>
                </a:moveTo>
                <a:lnTo>
                  <a:pt x="4530951" y="0"/>
                </a:lnTo>
                <a:lnTo>
                  <a:pt x="4530951" y="1278898"/>
                </a:lnTo>
                <a:lnTo>
                  <a:pt x="0" y="127889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391555" y="1572899"/>
            <a:ext cx="76388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Intro</a:t>
            </a:r>
            <a:r>
              <a:rPr lang="en-US" b="true" sz="5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duction: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749572" y="2884043"/>
            <a:ext cx="10538428" cy="36140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47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specializes in </a:t>
            </a:r>
            <a:r>
              <a:rPr lang="en-US" b="true" sz="3399">
                <a:solidFill>
                  <a:srgbClr val="EFAA5C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7" tooltip="https://www.travipro.com/cab-booking-portal-development.html"/>
              </a:rPr>
              <a:t>Cab Booking Portal Development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offering seamless, user-friendly, and scalable platforms for modern transport businesses. Our innovative solutions connect riders and drivers with ease and efficiency.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64" r="0" b="-3364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26483" y="0"/>
            <a:ext cx="7201132" cy="10287000"/>
            <a:chOff x="0" y="0"/>
            <a:chExt cx="9601509" cy="13716000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26636" t="0" r="26636" b="0"/>
            <a:stretch>
              <a:fillRect/>
            </a:stretch>
          </p:blipFill>
          <p:spPr>
            <a:xfrm flipH="false" flipV="false">
              <a:off x="0" y="0"/>
              <a:ext cx="9601509" cy="13716000"/>
            </a:xfrm>
            <a:prstGeom prst="rect">
              <a:avLst/>
            </a:prstGeom>
          </p:spPr>
        </p:pic>
      </p:grpSp>
      <p:sp>
        <p:nvSpPr>
          <p:cNvPr name="TextBox 5" id="5"/>
          <p:cNvSpPr txBox="true"/>
          <p:nvPr/>
        </p:nvSpPr>
        <p:spPr>
          <a:xfrm rot="0">
            <a:off x="7875829" y="1554625"/>
            <a:ext cx="8699871" cy="33384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88975" indent="-344487" lvl="1">
              <a:lnSpc>
                <a:spcPts val="4467"/>
              </a:lnSpc>
              <a:buFont typeface="Arial"/>
              <a:buChar char="•"/>
            </a:pPr>
            <a:r>
              <a:rPr lang="en-US" sz="319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Real-time Cab Tracking</a:t>
            </a:r>
          </a:p>
          <a:p>
            <a:pPr algn="just" marL="688975" indent="-344487" lvl="1">
              <a:lnSpc>
                <a:spcPts val="4467"/>
              </a:lnSpc>
              <a:buFont typeface="Arial"/>
              <a:buChar char="•"/>
            </a:pPr>
            <a:r>
              <a:rPr lang="en-US" sz="319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Secure Payment Integration</a:t>
            </a:r>
          </a:p>
          <a:p>
            <a:pPr algn="just" marL="688975" indent="-344487" lvl="1">
              <a:lnSpc>
                <a:spcPts val="4467"/>
              </a:lnSpc>
              <a:buFont typeface="Arial"/>
              <a:buChar char="•"/>
            </a:pPr>
            <a:r>
              <a:rPr lang="en-US" sz="319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Driver &amp; User Management System</a:t>
            </a:r>
          </a:p>
          <a:p>
            <a:pPr algn="just" marL="688975" indent="-344487" lvl="1">
              <a:lnSpc>
                <a:spcPts val="4467"/>
              </a:lnSpc>
              <a:buFont typeface="Arial"/>
              <a:buChar char="•"/>
            </a:pPr>
            <a:r>
              <a:rPr lang="en-US" sz="319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Multi-City Cab Operations</a:t>
            </a:r>
          </a:p>
          <a:p>
            <a:pPr algn="just" marL="688975" indent="-344487" lvl="1">
              <a:lnSpc>
                <a:spcPts val="4467"/>
              </a:lnSpc>
              <a:buFont typeface="Arial"/>
              <a:buChar char="•"/>
            </a:pPr>
            <a:r>
              <a:rPr lang="en-US" sz="319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Mobile-Friendly Interface</a:t>
            </a:r>
          </a:p>
          <a:p>
            <a:pPr algn="just">
              <a:lnSpc>
                <a:spcPts val="4467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8292937" y="242996"/>
            <a:ext cx="7203393" cy="785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5808"/>
              </a:lnSpc>
              <a:spcBef>
                <a:spcPct val="0"/>
              </a:spcBef>
            </a:pPr>
            <a:r>
              <a:rPr lang="en-US" sz="5808" spc="-458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Key Features 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105427" y="9432224"/>
            <a:ext cx="4153873" cy="36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www.travipro.com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184817" y="5326564"/>
            <a:ext cx="869987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</a:t>
            </a:r>
            <a:r>
              <a:rPr lang="en-US" b="true" sz="5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ur Services: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75829" y="6628130"/>
            <a:ext cx="9458623" cy="26301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526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Cab Booking 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App Development</a:t>
            </a:r>
          </a:p>
          <a:p>
            <a:pPr algn="l" marL="734059" indent="-367030" lvl="1">
              <a:lnSpc>
                <a:spcPts val="526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White Label Portal Solutions</a:t>
            </a:r>
          </a:p>
          <a:p>
            <a:pPr algn="l" marL="734059" indent="-367030" lvl="1">
              <a:lnSpc>
                <a:spcPts val="526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Integration with GPS &amp; Payment Gateways</a:t>
            </a:r>
          </a:p>
          <a:p>
            <a:pPr algn="l">
              <a:lnSpc>
                <a:spcPts val="526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64" r="0" b="-3364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28700" y="886898"/>
            <a:ext cx="5489373" cy="4121056"/>
            <a:chOff x="0" y="0"/>
            <a:chExt cx="8916670" cy="669404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155575" y="155575"/>
              <a:ext cx="8605520" cy="6382893"/>
            </a:xfrm>
            <a:custGeom>
              <a:avLst/>
              <a:gdLst/>
              <a:ahLst/>
              <a:cxnLst/>
              <a:rect r="r" b="b" t="t" l="l"/>
              <a:pathLst>
                <a:path h="6382893" w="8605520">
                  <a:moveTo>
                    <a:pt x="0" y="0"/>
                  </a:moveTo>
                  <a:lnTo>
                    <a:pt x="8605520" y="0"/>
                  </a:lnTo>
                  <a:lnTo>
                    <a:pt x="8605520" y="6382893"/>
                  </a:lnTo>
                  <a:lnTo>
                    <a:pt x="0" y="6382893"/>
                  </a:lnTo>
                  <a:close/>
                </a:path>
              </a:pathLst>
            </a:custGeom>
            <a:blipFill>
              <a:blip r:embed="rId3"/>
              <a:stretch>
                <a:fillRect l="0" t="-69907" r="0" b="-32451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6350" y="6350"/>
              <a:ext cx="8903970" cy="6681343"/>
            </a:xfrm>
            <a:custGeom>
              <a:avLst/>
              <a:gdLst/>
              <a:ahLst/>
              <a:cxnLst/>
              <a:rect r="r" b="b" t="t" l="l"/>
              <a:pathLst>
                <a:path h="6681343" w="8903970">
                  <a:moveTo>
                    <a:pt x="8903970" y="6681343"/>
                  </a:moveTo>
                  <a:lnTo>
                    <a:pt x="0" y="6681343"/>
                  </a:lnTo>
                  <a:lnTo>
                    <a:pt x="0" y="0"/>
                  </a:lnTo>
                  <a:lnTo>
                    <a:pt x="8903970" y="0"/>
                  </a:lnTo>
                  <a:lnTo>
                    <a:pt x="8903970" y="6681343"/>
                  </a:lnTo>
                  <a:close/>
                  <a:moveTo>
                    <a:pt x="19050" y="6662293"/>
                  </a:moveTo>
                  <a:lnTo>
                    <a:pt x="8884920" y="6662293"/>
                  </a:lnTo>
                  <a:lnTo>
                    <a:pt x="8884920" y="19050"/>
                  </a:lnTo>
                  <a:lnTo>
                    <a:pt x="19050" y="19050"/>
                  </a:lnTo>
                  <a:lnTo>
                    <a:pt x="19050" y="6662293"/>
                  </a:lnTo>
                  <a:close/>
                  <a:moveTo>
                    <a:pt x="8764270" y="6541643"/>
                  </a:moveTo>
                  <a:lnTo>
                    <a:pt x="139700" y="6541643"/>
                  </a:lnTo>
                  <a:lnTo>
                    <a:pt x="139700" y="139700"/>
                  </a:lnTo>
                  <a:lnTo>
                    <a:pt x="8764270" y="139700"/>
                  </a:lnTo>
                  <a:lnTo>
                    <a:pt x="8764270" y="6541643"/>
                  </a:lnTo>
                  <a:close/>
                  <a:moveTo>
                    <a:pt x="158750" y="6522593"/>
                  </a:moveTo>
                  <a:lnTo>
                    <a:pt x="8745220" y="6522593"/>
                  </a:lnTo>
                  <a:lnTo>
                    <a:pt x="8745220" y="158750"/>
                  </a:lnTo>
                  <a:lnTo>
                    <a:pt x="158750" y="158750"/>
                  </a:lnTo>
                  <a:lnTo>
                    <a:pt x="158750" y="6522593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028700" y="5279046"/>
            <a:ext cx="5489373" cy="4121056"/>
            <a:chOff x="0" y="0"/>
            <a:chExt cx="8916670" cy="669404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55575" y="155575"/>
              <a:ext cx="8605520" cy="6382893"/>
            </a:xfrm>
            <a:custGeom>
              <a:avLst/>
              <a:gdLst/>
              <a:ahLst/>
              <a:cxnLst/>
              <a:rect r="r" b="b" t="t" l="l"/>
              <a:pathLst>
                <a:path h="6382893" w="8605520">
                  <a:moveTo>
                    <a:pt x="0" y="0"/>
                  </a:moveTo>
                  <a:lnTo>
                    <a:pt x="8605520" y="0"/>
                  </a:lnTo>
                  <a:lnTo>
                    <a:pt x="8605520" y="6382893"/>
                  </a:lnTo>
                  <a:lnTo>
                    <a:pt x="0" y="6382893"/>
                  </a:lnTo>
                  <a:close/>
                </a:path>
              </a:pathLst>
            </a:custGeom>
            <a:blipFill>
              <a:blip r:embed="rId4"/>
              <a:stretch>
                <a:fillRect l="-5663" t="0" r="-5663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6350" y="6350"/>
              <a:ext cx="8903970" cy="6681343"/>
            </a:xfrm>
            <a:custGeom>
              <a:avLst/>
              <a:gdLst/>
              <a:ahLst/>
              <a:cxnLst/>
              <a:rect r="r" b="b" t="t" l="l"/>
              <a:pathLst>
                <a:path h="6681343" w="8903970">
                  <a:moveTo>
                    <a:pt x="8903970" y="6681343"/>
                  </a:moveTo>
                  <a:lnTo>
                    <a:pt x="0" y="6681343"/>
                  </a:lnTo>
                  <a:lnTo>
                    <a:pt x="0" y="0"/>
                  </a:lnTo>
                  <a:lnTo>
                    <a:pt x="8903970" y="0"/>
                  </a:lnTo>
                  <a:lnTo>
                    <a:pt x="8903970" y="6681343"/>
                  </a:lnTo>
                  <a:close/>
                  <a:moveTo>
                    <a:pt x="19050" y="6662293"/>
                  </a:moveTo>
                  <a:lnTo>
                    <a:pt x="8884920" y="6662293"/>
                  </a:lnTo>
                  <a:lnTo>
                    <a:pt x="8884920" y="19050"/>
                  </a:lnTo>
                  <a:lnTo>
                    <a:pt x="19050" y="19050"/>
                  </a:lnTo>
                  <a:lnTo>
                    <a:pt x="19050" y="6662293"/>
                  </a:lnTo>
                  <a:close/>
                  <a:moveTo>
                    <a:pt x="8764270" y="6541643"/>
                  </a:moveTo>
                  <a:lnTo>
                    <a:pt x="139700" y="6541643"/>
                  </a:lnTo>
                  <a:lnTo>
                    <a:pt x="139700" y="139700"/>
                  </a:lnTo>
                  <a:lnTo>
                    <a:pt x="8764270" y="139700"/>
                  </a:lnTo>
                  <a:lnTo>
                    <a:pt x="8764270" y="6541643"/>
                  </a:lnTo>
                  <a:close/>
                  <a:moveTo>
                    <a:pt x="158750" y="6522593"/>
                  </a:moveTo>
                  <a:lnTo>
                    <a:pt x="8745220" y="6522593"/>
                  </a:lnTo>
                  <a:lnTo>
                    <a:pt x="8745220" y="158750"/>
                  </a:lnTo>
                  <a:lnTo>
                    <a:pt x="158750" y="158750"/>
                  </a:lnTo>
                  <a:lnTo>
                    <a:pt x="158750" y="6522593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7602427" y="933450"/>
            <a:ext cx="6824960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Why</a:t>
            </a:r>
            <a:r>
              <a:rPr lang="en-US" b="true" sz="5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Choose Travipro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821752" y="2094092"/>
            <a:ext cx="10998521" cy="26648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34059" indent="-367030" lvl="1">
              <a:lnSpc>
                <a:spcPts val="5371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Expert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team with deep industry knowledge</a:t>
            </a:r>
          </a:p>
          <a:p>
            <a:pPr algn="ctr" marL="734059" indent="-367030" lvl="1">
              <a:lnSpc>
                <a:spcPts val="5371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Custom and scalable cab booking solutions</a:t>
            </a:r>
          </a:p>
          <a:p>
            <a:pPr algn="ctr" marL="734059" indent="-367030" lvl="1">
              <a:lnSpc>
                <a:spcPts val="5371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24/7 technical support and maintenance</a:t>
            </a:r>
          </a:p>
          <a:p>
            <a:pPr algn="ctr">
              <a:lnSpc>
                <a:spcPts val="5371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7792269" y="4652327"/>
            <a:ext cx="2703463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</a:t>
            </a:r>
            <a:r>
              <a:rPr lang="en-US" b="true" sz="5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enefits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821752" y="5758498"/>
            <a:ext cx="9569500" cy="29196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34059" indent="-367030" lvl="1">
              <a:lnSpc>
                <a:spcPts val="5915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Boost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business visibility and revenue</a:t>
            </a:r>
          </a:p>
          <a:p>
            <a:pPr algn="ctr" marL="734059" indent="-367030" lvl="1">
              <a:lnSpc>
                <a:spcPts val="5915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Enhance customer satisfaction and loyalty</a:t>
            </a:r>
          </a:p>
          <a:p>
            <a:pPr algn="ctr" marL="734059" indent="-367030" lvl="1">
              <a:lnSpc>
                <a:spcPts val="5915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Simplify operations with automation</a:t>
            </a:r>
          </a:p>
          <a:p>
            <a:pPr algn="ctr">
              <a:lnSpc>
                <a:spcPts val="5915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3105427" y="9432224"/>
            <a:ext cx="4153873" cy="36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www.travipro.com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64" r="0" b="-3364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2739036"/>
            <a:ext cx="7203393" cy="66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0"/>
              </a:lnSpc>
            </a:pPr>
            <a:r>
              <a:rPr lang="en-US" sz="5808" spc="-458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Thank you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505590" y="8892540"/>
            <a:ext cx="5753710" cy="36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  <a:hlinkClick r:id="rId3" tooltip="https://www.travipro.com/travel-website-development.html"/>
              </a:rPr>
              <a:t>www.travipro.com</a:t>
            </a:r>
          </a:p>
        </p:txBody>
      </p:sp>
      <p:sp>
        <p:nvSpPr>
          <p:cNvPr name="AutoShape 5" id="5"/>
          <p:cNvSpPr/>
          <p:nvPr/>
        </p:nvSpPr>
        <p:spPr>
          <a:xfrm>
            <a:off x="-585133" y="8810621"/>
            <a:ext cx="18873133" cy="0"/>
          </a:xfrm>
          <a:prstGeom prst="line">
            <a:avLst/>
          </a:prstGeom>
          <a:ln cap="rnd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1028700" y="5738073"/>
            <a:ext cx="2149547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true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E-mail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178247" y="5712038"/>
            <a:ext cx="5362304" cy="36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  <a:hlinkClick r:id="rId4" tooltip="mailto:info@travipro.com"/>
              </a:rPr>
              <a:t>inf</a:t>
            </a:r>
            <a:r>
              <a:rPr lang="en-US" sz="20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  <a:hlinkClick r:id="rId5" tooltip="mailto:info@travipro.com"/>
              </a:rPr>
              <a:t>o@travipro.com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6330711"/>
            <a:ext cx="2149547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true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website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178247" y="6304676"/>
            <a:ext cx="5362304" cy="36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  <a:hlinkClick r:id="rId6" tooltip="https://www.travipro.com/travel-website-development.html"/>
              </a:rPr>
              <a:t>www.travipro.com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6923349"/>
            <a:ext cx="2149547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true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Phone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178247" y="6897314"/>
            <a:ext cx="5362304" cy="36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2939"/>
              </a:lnSpc>
              <a:spcBef>
                <a:spcPct val="0"/>
              </a:spcBef>
            </a:pPr>
            <a:r>
              <a:rPr lang="en-US" sz="2099" u="none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+91 9560 433 3182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7515987"/>
            <a:ext cx="2149547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true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Address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178247" y="7463282"/>
            <a:ext cx="5362304" cy="737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B-1</a:t>
            </a:r>
            <a:r>
              <a:rPr lang="en-US" sz="2099" u="none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12, Sector-64 Noida - 201301</a:t>
            </a:r>
          </a:p>
          <a:p>
            <a:pPr algn="just" marL="0" indent="0" lvl="0">
              <a:lnSpc>
                <a:spcPts val="2939"/>
              </a:lnSpc>
              <a:spcBef>
                <a:spcPct val="0"/>
              </a:spcBef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1028700" y="4803775"/>
            <a:ext cx="4764688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00"/>
              </a:lnSpc>
              <a:spcBef>
                <a:spcPct val="0"/>
              </a:spcBef>
            </a:pPr>
            <a:r>
              <a:rPr lang="en-US" b="true" sz="2000" u="none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CONTACT US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DAG17dnMhrU</dc:identifier>
  <dcterms:modified xsi:type="dcterms:W3CDTF">2011-08-01T06:04:30Z</dcterms:modified>
  <cp:revision>1</cp:revision>
  <dc:title>Cab booking portal development</dc:title>
</cp:coreProperties>
</file>