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Open Sauce" charset="1" panose="00000500000000000000"/>
      <p:regular r:id="rId11"/>
    </p:embeddedFont>
    <p:embeddedFont>
      <p:font typeface="Poppins Semi-Bold" charset="1" panose="00000700000000000000"/>
      <p:regular r:id="rId12"/>
    </p:embeddedFont>
    <p:embeddedFont>
      <p:font typeface="Poppins Bold" charset="1" panose="00000800000000000000"/>
      <p:regular r:id="rId13"/>
    </p:embeddedFont>
    <p:embeddedFont>
      <p:font typeface="Canva Sans Bold" charset="1" panose="020B0803030501040103"/>
      <p:regular r:id="rId14"/>
    </p:embeddedFont>
    <p:embeddedFont>
      <p:font typeface="Canva Sans" charset="1" panose="020B0503030501040103"/>
      <p:regular r:id="rId15"/>
    </p:embeddedFont>
    <p:embeddedFont>
      <p:font typeface="Poppins" charset="1" panose="0000050000000000000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9.jpeg" Type="http://schemas.openxmlformats.org/officeDocument/2006/relationships/image"/><Relationship Id="rId5" Target="https://www.travipro.com/travel-website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1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../media/image20.png" Type="http://schemas.openxmlformats.org/officeDocument/2006/relationships/image"/><Relationship Id="rId13" Target="../media/image21.svg" Type="http://schemas.openxmlformats.org/officeDocument/2006/relationships/image"/><Relationship Id="rId14" Target="../media/image22.png" Type="http://schemas.openxmlformats.org/officeDocument/2006/relationships/image"/><Relationship Id="rId15" Target="../media/image23.svg" Type="http://schemas.openxmlformats.org/officeDocument/2006/relationships/image"/><Relationship Id="rId2" Target="../media/image14.png" Type="http://schemas.openxmlformats.org/officeDocument/2006/relationships/image"/><Relationship Id="rId3" Target="../media/image15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https://www.travipro.com/travel-website-development.html" TargetMode="External" Type="http://schemas.openxmlformats.org/officeDocument/2006/relationships/hyperlink"/><Relationship Id="rId7" Target="mailto:info@travipro.com" TargetMode="External" Type="http://schemas.openxmlformats.org/officeDocument/2006/relationships/hyperlink"/><Relationship Id="rId8" Target="../media/image16.png" Type="http://schemas.openxmlformats.org/officeDocument/2006/relationships/image"/><Relationship Id="rId9" Target="../media/image1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6A6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974764" y="-207071"/>
            <a:ext cx="3086100" cy="11299900"/>
            <a:chOff x="0" y="0"/>
            <a:chExt cx="812800" cy="2976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6384715" y="9009597"/>
            <a:ext cx="3806571" cy="2083232"/>
          </a:xfrm>
          <a:custGeom>
            <a:avLst/>
            <a:gdLst/>
            <a:ahLst/>
            <a:cxnLst/>
            <a:rect r="r" b="b" t="t" l="l"/>
            <a:pathLst>
              <a:path h="2083232" w="3806571">
                <a:moveTo>
                  <a:pt x="0" y="0"/>
                </a:moveTo>
                <a:lnTo>
                  <a:pt x="3806570" y="0"/>
                </a:lnTo>
                <a:lnTo>
                  <a:pt x="3806570" y="2083232"/>
                </a:lnTo>
                <a:lnTo>
                  <a:pt x="0" y="20832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-1543050" y="-558218"/>
            <a:ext cx="3086100" cy="11299900"/>
            <a:chOff x="0" y="0"/>
            <a:chExt cx="812800" cy="297610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1227773" y="4163622"/>
            <a:ext cx="110236" cy="2818996"/>
            <a:chOff x="0" y="0"/>
            <a:chExt cx="26312" cy="67285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6312" cy="672855"/>
            </a:xfrm>
            <a:custGeom>
              <a:avLst/>
              <a:gdLst/>
              <a:ahLst/>
              <a:cxnLst/>
              <a:rect r="r" b="b" t="t" l="l"/>
              <a:pathLst>
                <a:path h="672855" w="26312">
                  <a:moveTo>
                    <a:pt x="0" y="0"/>
                  </a:moveTo>
                  <a:lnTo>
                    <a:pt x="26312" y="0"/>
                  </a:lnTo>
                  <a:lnTo>
                    <a:pt x="26312" y="672855"/>
                  </a:lnTo>
                  <a:lnTo>
                    <a:pt x="0" y="67285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26312" cy="6919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-2777871" y="-207071"/>
            <a:ext cx="3806571" cy="2083232"/>
          </a:xfrm>
          <a:custGeom>
            <a:avLst/>
            <a:gdLst/>
            <a:ahLst/>
            <a:cxnLst/>
            <a:rect r="r" b="b" t="t" l="l"/>
            <a:pathLst>
              <a:path h="2083232" w="3806571">
                <a:moveTo>
                  <a:pt x="0" y="0"/>
                </a:moveTo>
                <a:lnTo>
                  <a:pt x="3806571" y="0"/>
                </a:lnTo>
                <a:lnTo>
                  <a:pt x="3806571" y="2083233"/>
                </a:lnTo>
                <a:lnTo>
                  <a:pt x="0" y="20832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133357" y="580047"/>
            <a:ext cx="960948" cy="1000625"/>
          </a:xfrm>
          <a:custGeom>
            <a:avLst/>
            <a:gdLst/>
            <a:ahLst/>
            <a:cxnLst/>
            <a:rect r="r" b="b" t="t" l="l"/>
            <a:pathLst>
              <a:path h="1000625" w="960948">
                <a:moveTo>
                  <a:pt x="0" y="0"/>
                </a:moveTo>
                <a:lnTo>
                  <a:pt x="960948" y="0"/>
                </a:lnTo>
                <a:lnTo>
                  <a:pt x="960948" y="1000625"/>
                </a:lnTo>
                <a:lnTo>
                  <a:pt x="0" y="100062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3684611" y="564874"/>
            <a:ext cx="3286540" cy="927652"/>
          </a:xfrm>
          <a:custGeom>
            <a:avLst/>
            <a:gdLst/>
            <a:ahLst/>
            <a:cxnLst/>
            <a:rect r="r" b="b" t="t" l="l"/>
            <a:pathLst>
              <a:path h="927652" w="3286540">
                <a:moveTo>
                  <a:pt x="0" y="0"/>
                </a:moveTo>
                <a:lnTo>
                  <a:pt x="3286540" y="0"/>
                </a:lnTo>
                <a:lnTo>
                  <a:pt x="3286540" y="927652"/>
                </a:lnTo>
                <a:lnTo>
                  <a:pt x="0" y="9276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182989" y="2677518"/>
            <a:ext cx="6669651" cy="4931964"/>
          </a:xfrm>
          <a:custGeom>
            <a:avLst/>
            <a:gdLst/>
            <a:ahLst/>
            <a:cxnLst/>
            <a:rect r="r" b="b" t="t" l="l"/>
            <a:pathLst>
              <a:path h="4931964" w="6669651">
                <a:moveTo>
                  <a:pt x="0" y="0"/>
                </a:moveTo>
                <a:lnTo>
                  <a:pt x="6669651" y="0"/>
                </a:lnTo>
                <a:lnTo>
                  <a:pt x="6669651" y="4931964"/>
                </a:lnTo>
                <a:lnTo>
                  <a:pt x="0" y="493196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2981980" y="8511494"/>
            <a:ext cx="8553855" cy="4981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45"/>
              </a:lnSpc>
            </a:pPr>
            <a:r>
              <a:rPr lang="en-US" sz="2889" spc="144">
                <a:solidFill>
                  <a:srgbClr val="1C5739"/>
                </a:solidFill>
                <a:latin typeface="Open Sauce"/>
                <a:ea typeface="Open Sauce"/>
                <a:cs typeface="Open Sauce"/>
                <a:sym typeface="Open Sauce"/>
              </a:rPr>
              <a:t>www.travipro.com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500096" y="2771872"/>
            <a:ext cx="9059519" cy="3485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9139"/>
              </a:lnSpc>
              <a:spcBef>
                <a:spcPct val="0"/>
              </a:spcBef>
            </a:pPr>
            <a:r>
              <a:rPr lang="en-US" b="true" sz="6622" spc="33">
                <a:solidFill>
                  <a:srgbClr val="1C5739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Best Travel Website Development Company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543050" y="-558218"/>
            <a:ext cx="3086100" cy="11299900"/>
            <a:chOff x="0" y="0"/>
            <a:chExt cx="812800" cy="29761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2976105"/>
            </a:xfrm>
            <a:custGeom>
              <a:avLst/>
              <a:gdLst/>
              <a:ahLst/>
              <a:cxnLst/>
              <a:rect r="r" b="b" t="t" l="l"/>
              <a:pathLst>
                <a:path h="2976105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2976105"/>
                  </a:lnTo>
                  <a:lnTo>
                    <a:pt x="0" y="2976105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19050"/>
              <a:ext cx="812800" cy="299515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193216" y="1415447"/>
            <a:ext cx="5408984" cy="7979428"/>
            <a:chOff x="0" y="0"/>
            <a:chExt cx="1424588" cy="210157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24588" cy="2101578"/>
            </a:xfrm>
            <a:custGeom>
              <a:avLst/>
              <a:gdLst/>
              <a:ahLst/>
              <a:cxnLst/>
              <a:rect r="r" b="b" t="t" l="l"/>
              <a:pathLst>
                <a:path h="2101578" w="1424588">
                  <a:moveTo>
                    <a:pt x="0" y="0"/>
                  </a:moveTo>
                  <a:lnTo>
                    <a:pt x="1424588" y="0"/>
                  </a:lnTo>
                  <a:lnTo>
                    <a:pt x="1424588" y="2101578"/>
                  </a:lnTo>
                  <a:lnTo>
                    <a:pt x="0" y="2101578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19050"/>
              <a:ext cx="1424588" cy="21206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5698915" y="8697813"/>
            <a:ext cx="3806571" cy="2083232"/>
          </a:xfrm>
          <a:custGeom>
            <a:avLst/>
            <a:gdLst/>
            <a:ahLst/>
            <a:cxnLst/>
            <a:rect r="r" b="b" t="t" l="l"/>
            <a:pathLst>
              <a:path h="2083232" w="3806571">
                <a:moveTo>
                  <a:pt x="0" y="0"/>
                </a:moveTo>
                <a:lnTo>
                  <a:pt x="3806570" y="0"/>
                </a:lnTo>
                <a:lnTo>
                  <a:pt x="3806570" y="2083232"/>
                </a:lnTo>
                <a:lnTo>
                  <a:pt x="0" y="20832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1442340" y="2957968"/>
            <a:ext cx="6839486" cy="4563803"/>
          </a:xfrm>
          <a:custGeom>
            <a:avLst/>
            <a:gdLst/>
            <a:ahLst/>
            <a:cxnLst/>
            <a:rect r="r" b="b" t="t" l="l"/>
            <a:pathLst>
              <a:path h="4563803" w="6839486">
                <a:moveTo>
                  <a:pt x="0" y="0"/>
                </a:moveTo>
                <a:lnTo>
                  <a:pt x="6839486" y="0"/>
                </a:lnTo>
                <a:lnTo>
                  <a:pt x="6839486" y="4563803"/>
                </a:lnTo>
                <a:lnTo>
                  <a:pt x="0" y="456380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657735" y="1556697"/>
            <a:ext cx="7784604" cy="14012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58"/>
              </a:lnSpc>
            </a:pPr>
            <a:r>
              <a:rPr lang="en-US" sz="7868" spc="771" b="true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rPr>
              <a:t>Introduction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822685" y="3528168"/>
            <a:ext cx="8796328" cy="2800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09"/>
              </a:lnSpc>
            </a:pPr>
            <a:r>
              <a:rPr lang="en-US" sz="2199" spc="127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Travipro is the best travel website</a:t>
            </a:r>
            <a:r>
              <a:rPr lang="en-US" sz="2199" spc="127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 development company offering innovative, user-friendly, and high-performing solutions. With Travipro, create powerful travel portals that enhance user experience, boost online bookings, and grow your travel business efficiently.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22685" y="7647079"/>
            <a:ext cx="9619655" cy="13625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0"/>
              </a:lnSpc>
            </a:pPr>
            <a:r>
              <a:rPr lang="en-US" sz="2607" b="true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To</a:t>
            </a:r>
            <a:r>
              <a:rPr lang="en-US" b="true" sz="2607">
                <a:solidFill>
                  <a:srgbClr val="231F2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know more about to visit official website</a:t>
            </a:r>
            <a:r>
              <a:rPr lang="en-US" sz="2607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, </a:t>
            </a:r>
          </a:p>
          <a:p>
            <a:pPr algn="ctr">
              <a:lnSpc>
                <a:spcPts val="3650"/>
              </a:lnSpc>
            </a:pPr>
            <a:r>
              <a:rPr lang="en-US" sz="2607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https://www.travipro.com/travel-website-development.html</a:t>
            </a:r>
            <a:r>
              <a:rPr lang="en-US" sz="2607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365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-2059222" y="-798391"/>
            <a:ext cx="4118443" cy="3654183"/>
          </a:xfrm>
          <a:custGeom>
            <a:avLst/>
            <a:gdLst/>
            <a:ahLst/>
            <a:cxnLst/>
            <a:rect r="r" b="b" t="t" l="l"/>
            <a:pathLst>
              <a:path h="3654183" w="4118443">
                <a:moveTo>
                  <a:pt x="4118444" y="3654182"/>
                </a:moveTo>
                <a:lnTo>
                  <a:pt x="0" y="3654182"/>
                </a:lnTo>
                <a:lnTo>
                  <a:pt x="0" y="0"/>
                </a:lnTo>
                <a:lnTo>
                  <a:pt x="4118444" y="0"/>
                </a:lnTo>
                <a:lnTo>
                  <a:pt x="4118444" y="3654182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172078" y="5516887"/>
            <a:ext cx="6798846" cy="4536685"/>
          </a:xfrm>
          <a:custGeom>
            <a:avLst/>
            <a:gdLst/>
            <a:ahLst/>
            <a:cxnLst/>
            <a:rect r="r" b="b" t="t" l="l"/>
            <a:pathLst>
              <a:path h="4536685" w="6798846">
                <a:moveTo>
                  <a:pt x="0" y="0"/>
                </a:moveTo>
                <a:lnTo>
                  <a:pt x="6798846" y="0"/>
                </a:lnTo>
                <a:lnTo>
                  <a:pt x="6798846" y="4536684"/>
                </a:lnTo>
                <a:lnTo>
                  <a:pt x="0" y="45366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100634" y="439696"/>
            <a:ext cx="5150121" cy="10302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56"/>
              </a:lnSpc>
              <a:spcBef>
                <a:spcPct val="0"/>
              </a:spcBef>
            </a:pPr>
            <a:r>
              <a:rPr lang="en-US" b="true" sz="5765" spc="565">
                <a:solidFill>
                  <a:srgbClr val="231F20"/>
                </a:solidFill>
                <a:latin typeface="Poppins Bold"/>
                <a:ea typeface="Poppins Bold"/>
                <a:cs typeface="Poppins Bold"/>
                <a:sym typeface="Poppins Bold"/>
              </a:rPr>
              <a:t>Features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521" y="2218707"/>
            <a:ext cx="11232803" cy="32981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873453" indent="-436726" lvl="1">
              <a:lnSpc>
                <a:spcPts val="6634"/>
              </a:lnSpc>
              <a:buFont typeface="Arial"/>
              <a:buChar char="•"/>
            </a:pPr>
            <a:r>
              <a:rPr lang="en-US" sz="4045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Responsive an</a:t>
            </a:r>
            <a:r>
              <a:rPr lang="en-US" sz="4045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d user-friendly design</a:t>
            </a:r>
          </a:p>
          <a:p>
            <a:pPr algn="ctr" marL="873453" indent="-436726" lvl="1">
              <a:lnSpc>
                <a:spcPts val="6634"/>
              </a:lnSpc>
              <a:buFont typeface="Arial"/>
              <a:buChar char="•"/>
            </a:pPr>
            <a:r>
              <a:rPr lang="en-US" sz="4045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Secure booking and payment systems</a:t>
            </a:r>
          </a:p>
          <a:p>
            <a:pPr algn="ctr" marL="873453" indent="-436726" lvl="1">
              <a:lnSpc>
                <a:spcPts val="6634"/>
              </a:lnSpc>
              <a:buFont typeface="Arial"/>
              <a:buChar char="•"/>
            </a:pPr>
            <a:r>
              <a:rPr lang="en-US" sz="4045">
                <a:solidFill>
                  <a:srgbClr val="231F20"/>
                </a:solidFill>
                <a:latin typeface="Canva Sans"/>
                <a:ea typeface="Canva Sans"/>
                <a:cs typeface="Canva Sans"/>
                <a:sym typeface="Canva Sans"/>
              </a:rPr>
              <a:t>API integration for flights, hotels, and cars</a:t>
            </a:r>
          </a:p>
          <a:p>
            <a:pPr algn="ctr">
              <a:lnSpc>
                <a:spcPts val="6634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3100634" y="9191625"/>
            <a:ext cx="3662943" cy="4981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45"/>
              </a:lnSpc>
            </a:pPr>
            <a:r>
              <a:rPr lang="en-US" sz="2889" spc="144">
                <a:solidFill>
                  <a:srgbClr val="1C5739"/>
                </a:solidFill>
                <a:latin typeface="Open Sauce"/>
                <a:ea typeface="Open Sauce"/>
                <a:cs typeface="Open Sauce"/>
                <a:sym typeface="Open Sauce"/>
              </a:rPr>
              <a:t>www.travipro.com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B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5347248"/>
            <a:ext cx="7402898" cy="4939752"/>
          </a:xfrm>
          <a:custGeom>
            <a:avLst/>
            <a:gdLst/>
            <a:ahLst/>
            <a:cxnLst/>
            <a:rect r="r" b="b" t="t" l="l"/>
            <a:pathLst>
              <a:path h="4939752" w="7402898">
                <a:moveTo>
                  <a:pt x="0" y="0"/>
                </a:moveTo>
                <a:lnTo>
                  <a:pt x="7402898" y="0"/>
                </a:lnTo>
                <a:lnTo>
                  <a:pt x="7402898" y="4939752"/>
                </a:lnTo>
                <a:lnTo>
                  <a:pt x="0" y="49397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655687" y="459276"/>
            <a:ext cx="5488313" cy="818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28"/>
              </a:lnSpc>
            </a:pPr>
            <a:r>
              <a:rPr lang="en-US" sz="5684" spc="198" b="true">
                <a:solidFill>
                  <a:srgbClr val="040506"/>
                </a:solidFill>
                <a:latin typeface="Poppins Bold"/>
                <a:ea typeface="Poppins Bold"/>
                <a:cs typeface="Poppins Bold"/>
                <a:sym typeface="Poppins Bold"/>
              </a:rPr>
              <a:t>Our Services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117590" y="2097067"/>
            <a:ext cx="12360431" cy="30464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973359" indent="-486679" lvl="1">
              <a:lnSpc>
                <a:spcPts val="6221"/>
              </a:lnSpc>
              <a:buFont typeface="Arial"/>
              <a:buChar char="•"/>
            </a:pPr>
            <a:r>
              <a:rPr lang="en-US" sz="4508" spc="441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Travel portal development</a:t>
            </a:r>
          </a:p>
          <a:p>
            <a:pPr algn="l" marL="973359" indent="-486679" lvl="1">
              <a:lnSpc>
                <a:spcPts val="6221"/>
              </a:lnSpc>
              <a:buFont typeface="Arial"/>
              <a:buChar char="•"/>
            </a:pPr>
            <a:r>
              <a:rPr lang="en-US" sz="4508" spc="441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Car rental system solutions</a:t>
            </a:r>
          </a:p>
          <a:p>
            <a:pPr algn="l" marL="973359" indent="-486679" lvl="1">
              <a:lnSpc>
                <a:spcPts val="6221"/>
              </a:lnSpc>
              <a:buFont typeface="Arial"/>
              <a:buChar char="•"/>
            </a:pPr>
            <a:r>
              <a:rPr lang="en-US" sz="4508" spc="441">
                <a:solidFill>
                  <a:srgbClr val="231F20"/>
                </a:solidFill>
                <a:latin typeface="Open Sauce"/>
                <a:ea typeface="Open Sauce"/>
                <a:cs typeface="Open Sauce"/>
                <a:sym typeface="Open Sauce"/>
              </a:rPr>
              <a:t>Hotel and flight booking software</a:t>
            </a:r>
          </a:p>
          <a:p>
            <a:pPr algn="l">
              <a:lnSpc>
                <a:spcPts val="6221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8741550" y="9424240"/>
            <a:ext cx="3662943" cy="4981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45"/>
              </a:lnSpc>
            </a:pPr>
            <a:r>
              <a:rPr lang="en-US" sz="2889" spc="144">
                <a:solidFill>
                  <a:srgbClr val="1C5739"/>
                </a:solidFill>
                <a:latin typeface="Open Sauce"/>
                <a:ea typeface="Open Sauce"/>
                <a:cs typeface="Open Sauce"/>
                <a:sym typeface="Open Sauce"/>
              </a:rPr>
              <a:t>www.travipro.com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tru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463770" y="3831652"/>
            <a:ext cx="5435861" cy="2071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7602"/>
              </a:lnSpc>
            </a:pPr>
            <a:r>
              <a:rPr lang="en-US" sz="8174" spc="882">
                <a:solidFill>
                  <a:srgbClr val="231F20"/>
                </a:solidFill>
                <a:latin typeface="Poppins"/>
                <a:ea typeface="Poppins"/>
                <a:cs typeface="Poppins"/>
                <a:sym typeface="Poppins"/>
              </a:rPr>
              <a:t>THANK YOU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9684427" y="0"/>
            <a:ext cx="8603573" cy="10287000"/>
            <a:chOff x="0" y="0"/>
            <a:chExt cx="8603361" cy="1028674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-2794" y="-127"/>
              <a:ext cx="8606155" cy="10286873"/>
            </a:xfrm>
            <a:custGeom>
              <a:avLst/>
              <a:gdLst/>
              <a:ahLst/>
              <a:cxnLst/>
              <a:rect r="r" b="b" t="t" l="l"/>
              <a:pathLst>
                <a:path h="10286873" w="8606155">
                  <a:moveTo>
                    <a:pt x="8606155" y="10251440"/>
                  </a:moveTo>
                  <a:cubicBezTo>
                    <a:pt x="8606155" y="10284587"/>
                    <a:pt x="8595487" y="10286873"/>
                    <a:pt x="8567674" y="10286873"/>
                  </a:cubicBezTo>
                  <a:cubicBezTo>
                    <a:pt x="5713095" y="10286238"/>
                    <a:pt x="2858643" y="10286238"/>
                    <a:pt x="4064" y="10286238"/>
                  </a:cubicBezTo>
                  <a:cubicBezTo>
                    <a:pt x="0" y="10272395"/>
                    <a:pt x="6350" y="10259822"/>
                    <a:pt x="9271" y="10246995"/>
                  </a:cubicBezTo>
                  <a:cubicBezTo>
                    <a:pt x="134747" y="9685401"/>
                    <a:pt x="260350" y="9123934"/>
                    <a:pt x="386207" y="8562467"/>
                  </a:cubicBezTo>
                  <a:cubicBezTo>
                    <a:pt x="565658" y="7761986"/>
                    <a:pt x="745490" y="6961632"/>
                    <a:pt x="924814" y="6161151"/>
                  </a:cubicBezTo>
                  <a:cubicBezTo>
                    <a:pt x="1146302" y="5172583"/>
                    <a:pt x="1367282" y="4184015"/>
                    <a:pt x="1588643" y="3195574"/>
                  </a:cubicBezTo>
                  <a:cubicBezTo>
                    <a:pt x="1813560" y="2191385"/>
                    <a:pt x="2038604" y="1187323"/>
                    <a:pt x="2264156" y="183261"/>
                  </a:cubicBezTo>
                  <a:cubicBezTo>
                    <a:pt x="2277872" y="122174"/>
                    <a:pt x="2286635" y="59690"/>
                    <a:pt x="2308860" y="635"/>
                  </a:cubicBezTo>
                  <a:cubicBezTo>
                    <a:pt x="4395216" y="635"/>
                    <a:pt x="6481572" y="635"/>
                    <a:pt x="8567928" y="0"/>
                  </a:cubicBezTo>
                  <a:cubicBezTo>
                    <a:pt x="8596249" y="0"/>
                    <a:pt x="8605901" y="3429"/>
                    <a:pt x="8605901" y="35814"/>
                  </a:cubicBezTo>
                  <a:cubicBezTo>
                    <a:pt x="8605139" y="3441065"/>
                    <a:pt x="8605139" y="6846316"/>
                    <a:pt x="8606155" y="10251440"/>
                  </a:cubicBezTo>
                  <a:close/>
                </a:path>
              </a:pathLst>
            </a:custGeom>
            <a:blipFill>
              <a:blip r:embed="rId3"/>
              <a:stretch>
                <a:fillRect l="-39594" t="0" r="-39594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826432">
            <a:off x="-18353104" y="-3567159"/>
            <a:ext cx="21026341" cy="12831921"/>
            <a:chOff x="0" y="0"/>
            <a:chExt cx="5537802" cy="337960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537802" cy="3379601"/>
            </a:xfrm>
            <a:custGeom>
              <a:avLst/>
              <a:gdLst/>
              <a:ahLst/>
              <a:cxnLst/>
              <a:rect r="r" b="b" t="t" l="l"/>
              <a:pathLst>
                <a:path h="3379601" w="5537802">
                  <a:moveTo>
                    <a:pt x="0" y="0"/>
                  </a:moveTo>
                  <a:lnTo>
                    <a:pt x="5537802" y="0"/>
                  </a:lnTo>
                  <a:lnTo>
                    <a:pt x="5537802" y="3379601"/>
                  </a:lnTo>
                  <a:lnTo>
                    <a:pt x="0" y="3379601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19050"/>
              <a:ext cx="5537802" cy="33986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773821">
            <a:off x="10036024" y="4365564"/>
            <a:ext cx="313833" cy="8482349"/>
            <a:chOff x="0" y="0"/>
            <a:chExt cx="82656" cy="223403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2656" cy="2234034"/>
            </a:xfrm>
            <a:custGeom>
              <a:avLst/>
              <a:gdLst/>
              <a:ahLst/>
              <a:cxnLst/>
              <a:rect r="r" b="b" t="t" l="l"/>
              <a:pathLst>
                <a:path h="2234034" w="82656">
                  <a:moveTo>
                    <a:pt x="0" y="0"/>
                  </a:moveTo>
                  <a:lnTo>
                    <a:pt x="82656" y="0"/>
                  </a:lnTo>
                  <a:lnTo>
                    <a:pt x="82656" y="2234034"/>
                  </a:lnTo>
                  <a:lnTo>
                    <a:pt x="0" y="2234034"/>
                  </a:lnTo>
                  <a:close/>
                </a:path>
              </a:pathLst>
            </a:custGeom>
            <a:solidFill>
              <a:srgbClr val="1C5739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19050"/>
              <a:ext cx="82656" cy="22530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773821">
            <a:off x="3741572" y="-4834013"/>
            <a:ext cx="313833" cy="8482349"/>
            <a:chOff x="0" y="0"/>
            <a:chExt cx="82656" cy="223403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2656" cy="2234034"/>
            </a:xfrm>
            <a:custGeom>
              <a:avLst/>
              <a:gdLst/>
              <a:ahLst/>
              <a:cxnLst/>
              <a:rect r="r" b="b" t="t" l="l"/>
              <a:pathLst>
                <a:path h="2234034" w="82656">
                  <a:moveTo>
                    <a:pt x="0" y="0"/>
                  </a:moveTo>
                  <a:lnTo>
                    <a:pt x="82656" y="0"/>
                  </a:lnTo>
                  <a:lnTo>
                    <a:pt x="82656" y="2234034"/>
                  </a:lnTo>
                  <a:lnTo>
                    <a:pt x="0" y="2234034"/>
                  </a:lnTo>
                  <a:close/>
                </a:path>
              </a:pathLst>
            </a:custGeom>
            <a:solidFill>
              <a:srgbClr val="397D5A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19050"/>
              <a:ext cx="82656" cy="22530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59"/>
                </a:lnSpc>
              </a:pPr>
            </a:p>
          </p:txBody>
        </p:sp>
      </p:grpSp>
      <p:sp>
        <p:nvSpPr>
          <p:cNvPr name="Freeform 15" id="15"/>
          <p:cNvSpPr/>
          <p:nvPr/>
        </p:nvSpPr>
        <p:spPr>
          <a:xfrm flipH="false" flipV="false" rot="0">
            <a:off x="5531098" y="775512"/>
            <a:ext cx="1251853" cy="1303541"/>
          </a:xfrm>
          <a:custGeom>
            <a:avLst/>
            <a:gdLst/>
            <a:ahLst/>
            <a:cxnLst/>
            <a:rect r="r" b="b" t="t" l="l"/>
            <a:pathLst>
              <a:path h="1303541" w="1251853">
                <a:moveTo>
                  <a:pt x="0" y="0"/>
                </a:moveTo>
                <a:lnTo>
                  <a:pt x="1251853" y="0"/>
                </a:lnTo>
                <a:lnTo>
                  <a:pt x="1251853" y="1303540"/>
                </a:lnTo>
                <a:lnTo>
                  <a:pt x="0" y="130354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4412211" y="7485884"/>
            <a:ext cx="5857379" cy="718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08"/>
              </a:lnSpc>
            </a:pPr>
            <a:r>
              <a:rPr lang="en-US" sz="2077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  <a:hlinkClick r:id="rId6" tooltip="https://www.travipro.com/travel-website-development.html"/>
              </a:rPr>
              <a:t>www.travipro.com</a:t>
            </a:r>
          </a:p>
          <a:p>
            <a:pPr algn="l">
              <a:lnSpc>
                <a:spcPts val="2908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4412211" y="6974113"/>
            <a:ext cx="5857379" cy="356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08"/>
              </a:lnSpc>
            </a:pPr>
            <a:r>
              <a:rPr lang="en-US" sz="2077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  <a:hlinkClick r:id="rId7" tooltip="mailto:info@travipro.com"/>
              </a:rPr>
              <a:t>info@travipro.com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412211" y="7978108"/>
            <a:ext cx="4032348" cy="1080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08"/>
              </a:lnSpc>
            </a:pPr>
            <a:r>
              <a:rPr lang="en-US" sz="2077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B-112, Sector-64 Noida - 201301</a:t>
            </a:r>
          </a:p>
          <a:p>
            <a:pPr algn="ctr">
              <a:lnSpc>
                <a:spcPts val="2908"/>
              </a:lnSpc>
            </a:pPr>
          </a:p>
        </p:txBody>
      </p:sp>
      <p:sp>
        <p:nvSpPr>
          <p:cNvPr name="TextBox 19" id="19"/>
          <p:cNvSpPr txBox="true"/>
          <p:nvPr/>
        </p:nvSpPr>
        <p:spPr>
          <a:xfrm rot="0">
            <a:off x="4412211" y="6504702"/>
            <a:ext cx="2370741" cy="3568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08"/>
              </a:lnSpc>
            </a:pPr>
            <a:r>
              <a:rPr lang="en-US" sz="2077">
                <a:solidFill>
                  <a:srgbClr val="000000"/>
                </a:solidFill>
                <a:latin typeface="Open Sauce"/>
                <a:ea typeface="Open Sauce"/>
                <a:cs typeface="Open Sauce"/>
                <a:sym typeface="Open Sauce"/>
              </a:rPr>
              <a:t>9560 433 3182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3876961" y="8015771"/>
            <a:ext cx="384955" cy="384955"/>
          </a:xfrm>
          <a:custGeom>
            <a:avLst/>
            <a:gdLst/>
            <a:ahLst/>
            <a:cxnLst/>
            <a:rect r="r" b="b" t="t" l="l"/>
            <a:pathLst>
              <a:path h="384955" w="384955">
                <a:moveTo>
                  <a:pt x="0" y="0"/>
                </a:moveTo>
                <a:lnTo>
                  <a:pt x="384955" y="0"/>
                </a:lnTo>
                <a:lnTo>
                  <a:pt x="384955" y="384955"/>
                </a:lnTo>
                <a:lnTo>
                  <a:pt x="0" y="3849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3876961" y="7021738"/>
            <a:ext cx="384955" cy="384955"/>
          </a:xfrm>
          <a:custGeom>
            <a:avLst/>
            <a:gdLst/>
            <a:ahLst/>
            <a:cxnLst/>
            <a:rect r="r" b="b" t="t" l="l"/>
            <a:pathLst>
              <a:path h="384955" w="384955">
                <a:moveTo>
                  <a:pt x="0" y="0"/>
                </a:moveTo>
                <a:lnTo>
                  <a:pt x="384955" y="0"/>
                </a:lnTo>
                <a:lnTo>
                  <a:pt x="384955" y="384955"/>
                </a:lnTo>
                <a:lnTo>
                  <a:pt x="0" y="38495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3876961" y="7533509"/>
            <a:ext cx="384783" cy="384955"/>
          </a:xfrm>
          <a:custGeom>
            <a:avLst/>
            <a:gdLst/>
            <a:ahLst/>
            <a:cxnLst/>
            <a:rect r="r" b="b" t="t" l="l"/>
            <a:pathLst>
              <a:path h="384955" w="384783">
                <a:moveTo>
                  <a:pt x="0" y="0"/>
                </a:moveTo>
                <a:lnTo>
                  <a:pt x="384783" y="0"/>
                </a:lnTo>
                <a:lnTo>
                  <a:pt x="384783" y="384955"/>
                </a:lnTo>
                <a:lnTo>
                  <a:pt x="0" y="38495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3876961" y="6536839"/>
            <a:ext cx="384955" cy="384955"/>
          </a:xfrm>
          <a:custGeom>
            <a:avLst/>
            <a:gdLst/>
            <a:ahLst/>
            <a:cxnLst/>
            <a:rect r="r" b="b" t="t" l="l"/>
            <a:pathLst>
              <a:path h="384955" w="384955">
                <a:moveTo>
                  <a:pt x="0" y="0"/>
                </a:moveTo>
                <a:lnTo>
                  <a:pt x="384955" y="0"/>
                </a:lnTo>
                <a:lnTo>
                  <a:pt x="384955" y="384955"/>
                </a:lnTo>
                <a:lnTo>
                  <a:pt x="0" y="38495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4" id="24"/>
          <p:cNvSpPr txBox="true"/>
          <p:nvPr/>
        </p:nvSpPr>
        <p:spPr>
          <a:xfrm rot="0">
            <a:off x="3529584" y="5979272"/>
            <a:ext cx="5857379" cy="441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68"/>
              </a:lnSpc>
            </a:pPr>
            <a:r>
              <a:rPr lang="en-US" sz="2477" b="true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Travipro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DAG1vsxMOoo</dc:identifier>
  <dcterms:modified xsi:type="dcterms:W3CDTF">2011-08-01T06:04:30Z</dcterms:modified>
  <cp:revision>1</cp:revision>
  <dc:title>Arowwai Industries</dc:title>
</cp:coreProperties>
</file>