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5113000" cy="21374100"/>
  <p:notesSz cx="6858000" cy="9144000"/>
  <p:embeddedFontLst>
    <p:embeddedFont>
      <p:font typeface="Canva Sans Bold" charset="1" panose="020B0803030501040103"/>
      <p:regular r:id="rId8"/>
    </p:embeddedFont>
    <p:embeddedFont>
      <p:font typeface="Canva Sans" charset="1" panose="020B0503030501040103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https://www.naugramedical.com/medical-training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79852" y="189803"/>
            <a:ext cx="7668743" cy="1322197"/>
          </a:xfrm>
          <a:custGeom>
            <a:avLst/>
            <a:gdLst/>
            <a:ahLst/>
            <a:cxnLst/>
            <a:rect r="r" b="b" t="t" l="l"/>
            <a:pathLst>
              <a:path h="1322197" w="7668743">
                <a:moveTo>
                  <a:pt x="0" y="0"/>
                </a:moveTo>
                <a:lnTo>
                  <a:pt x="7668744" y="0"/>
                </a:lnTo>
                <a:lnTo>
                  <a:pt x="7668744" y="1322197"/>
                </a:lnTo>
                <a:lnTo>
                  <a:pt x="0" y="13221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04314" y="5450630"/>
            <a:ext cx="10975591" cy="7326207"/>
          </a:xfrm>
          <a:custGeom>
            <a:avLst/>
            <a:gdLst/>
            <a:ahLst/>
            <a:cxnLst/>
            <a:rect r="r" b="b" t="t" l="l"/>
            <a:pathLst>
              <a:path h="7326207" w="10975591">
                <a:moveTo>
                  <a:pt x="0" y="0"/>
                </a:moveTo>
                <a:lnTo>
                  <a:pt x="10975591" y="0"/>
                </a:lnTo>
                <a:lnTo>
                  <a:pt x="10975591" y="7326207"/>
                </a:lnTo>
                <a:lnTo>
                  <a:pt x="0" y="73262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75198" y="13395962"/>
            <a:ext cx="10339026" cy="8607163"/>
            <a:chOff x="0" y="0"/>
            <a:chExt cx="1852637" cy="154230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852637" cy="1542306"/>
            </a:xfrm>
            <a:custGeom>
              <a:avLst/>
              <a:gdLst/>
              <a:ahLst/>
              <a:cxnLst/>
              <a:rect r="r" b="b" t="t" l="l"/>
              <a:pathLst>
                <a:path h="1542306" w="1852637">
                  <a:moveTo>
                    <a:pt x="55412" y="0"/>
                  </a:moveTo>
                  <a:lnTo>
                    <a:pt x="1797225" y="0"/>
                  </a:lnTo>
                  <a:cubicBezTo>
                    <a:pt x="1811921" y="0"/>
                    <a:pt x="1826015" y="5838"/>
                    <a:pt x="1836407" y="16230"/>
                  </a:cubicBezTo>
                  <a:cubicBezTo>
                    <a:pt x="1846799" y="26621"/>
                    <a:pt x="1852637" y="40716"/>
                    <a:pt x="1852637" y="55412"/>
                  </a:cubicBezTo>
                  <a:lnTo>
                    <a:pt x="1852637" y="1486895"/>
                  </a:lnTo>
                  <a:cubicBezTo>
                    <a:pt x="1852637" y="1501591"/>
                    <a:pt x="1846799" y="1515685"/>
                    <a:pt x="1836407" y="1526077"/>
                  </a:cubicBezTo>
                  <a:cubicBezTo>
                    <a:pt x="1826015" y="1536468"/>
                    <a:pt x="1811921" y="1542306"/>
                    <a:pt x="1797225" y="1542306"/>
                  </a:cubicBezTo>
                  <a:lnTo>
                    <a:pt x="55412" y="1542306"/>
                  </a:lnTo>
                  <a:cubicBezTo>
                    <a:pt x="24809" y="1542306"/>
                    <a:pt x="0" y="1517498"/>
                    <a:pt x="0" y="1486895"/>
                  </a:cubicBezTo>
                  <a:lnTo>
                    <a:pt x="0" y="55412"/>
                  </a:lnTo>
                  <a:cubicBezTo>
                    <a:pt x="0" y="24809"/>
                    <a:pt x="24809" y="0"/>
                    <a:pt x="55412" y="0"/>
                  </a:cubicBezTo>
                  <a:close/>
                </a:path>
              </a:pathLst>
            </a:custGeom>
            <a:solidFill>
              <a:srgbClr val="C4CFE5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57150"/>
              <a:ext cx="1852637" cy="15994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688110" y="2011446"/>
            <a:ext cx="13608000" cy="3439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41"/>
              </a:lnSpc>
            </a:pPr>
            <a:r>
              <a:rPr lang="en-US" sz="652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Me</a:t>
            </a:r>
            <a:r>
              <a:rPr lang="en-US" b="true" sz="652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dical Training Equipments Manufacturers</a:t>
            </a:r>
          </a:p>
          <a:p>
            <a:pPr algn="ctr">
              <a:lnSpc>
                <a:spcPts val="9141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0" y="15209428"/>
            <a:ext cx="10285121" cy="4673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35"/>
              </a:lnSpc>
            </a:pPr>
            <a:r>
              <a:rPr lang="en-US" b="true" sz="394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7535"/>
              </a:lnSpc>
            </a:pPr>
            <a:r>
              <a:rPr lang="en-US" b="true" sz="394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7535"/>
              </a:lnSpc>
            </a:pPr>
            <a:r>
              <a:rPr lang="en-US" b="true" sz="394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394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7535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12000" y="610861"/>
            <a:ext cx="9477551" cy="5476809"/>
          </a:xfrm>
          <a:custGeom>
            <a:avLst/>
            <a:gdLst/>
            <a:ahLst/>
            <a:cxnLst/>
            <a:rect r="r" b="b" t="t" l="l"/>
            <a:pathLst>
              <a:path h="5476809" w="9477551">
                <a:moveTo>
                  <a:pt x="0" y="0"/>
                </a:moveTo>
                <a:lnTo>
                  <a:pt x="9477551" y="0"/>
                </a:lnTo>
                <a:lnTo>
                  <a:pt x="9477551" y="5476809"/>
                </a:lnTo>
                <a:lnTo>
                  <a:pt x="0" y="54768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755" r="0" b="-7755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-1095695" y="6289115"/>
            <a:ext cx="11438610" cy="1559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41"/>
              </a:lnSpc>
            </a:pPr>
            <a:r>
              <a:rPr lang="en-US" sz="9172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Introduction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-70436" y="8327804"/>
            <a:ext cx="15037709" cy="6394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16"/>
              </a:lnSpc>
            </a:pPr>
            <a:r>
              <a:rPr lang="en-US" sz="41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</a:t>
            </a:r>
            <a:r>
              <a:rPr lang="en-US" sz="41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dical is one of the leading Medical Training Equipments Manufacturers, offering a comprehensive range of high-quality and durable training models for medical institutions. Our advanced simulation and educational tools ensure effective learning, skill development, and hands-on experience for healthcare professionals and students worldwide.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727" y="17236750"/>
            <a:ext cx="15120000" cy="2635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5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visit, </a:t>
            </a:r>
            <a:r>
              <a:rPr lang="en-US" sz="5000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www.naugramedical.com/medical-training-equipments"/>
              </a:rPr>
              <a:t>https://www.naugramedical.com/medical-training-equipments</a:t>
            </a:r>
            <a:r>
              <a:rPr lang="en-US" sz="5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DAG1R1mppL4</dc:identifier>
  <dcterms:modified xsi:type="dcterms:W3CDTF">2011-08-01T06:04:30Z</dcterms:modified>
  <cp:revision>1</cp:revision>
  <dc:title>Medical Training Equipments Manufacturers</dc:title>
</cp:coreProperties>
</file>