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 Bold" charset="1" panose="020B0803030501040103"/>
      <p:regular r:id="rId8"/>
    </p:embeddedFont>
    <p:embeddedFont>
      <p:font typeface="Canva Sans" charset="1" panose="020B05030305010401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Relationship Id="rId6" Target="mailto:alokaresortmanali@gmail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52949" y="108000"/>
            <a:ext cx="7959051" cy="1717554"/>
          </a:xfrm>
          <a:custGeom>
            <a:avLst/>
            <a:gdLst/>
            <a:ahLst/>
            <a:cxnLst/>
            <a:rect r="r" b="b" t="t" l="l"/>
            <a:pathLst>
              <a:path h="1717554" w="7959051">
                <a:moveTo>
                  <a:pt x="0" y="0"/>
                </a:moveTo>
                <a:lnTo>
                  <a:pt x="7959051" y="0"/>
                </a:lnTo>
                <a:lnTo>
                  <a:pt x="7959051" y="1717554"/>
                </a:lnTo>
                <a:lnTo>
                  <a:pt x="0" y="17175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159" r="0" b="-415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9306" y="6358204"/>
            <a:ext cx="13001389" cy="8667592"/>
          </a:xfrm>
          <a:custGeom>
            <a:avLst/>
            <a:gdLst/>
            <a:ahLst/>
            <a:cxnLst/>
            <a:rect r="r" b="b" t="t" l="l"/>
            <a:pathLst>
              <a:path h="8667592" w="13001389">
                <a:moveTo>
                  <a:pt x="0" y="0"/>
                </a:moveTo>
                <a:lnTo>
                  <a:pt x="13001388" y="0"/>
                </a:lnTo>
                <a:lnTo>
                  <a:pt x="13001388" y="8667592"/>
                </a:lnTo>
                <a:lnTo>
                  <a:pt x="0" y="86675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16000" y="2680520"/>
            <a:ext cx="14904000" cy="36130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530"/>
              </a:lnSpc>
            </a:pPr>
            <a:r>
              <a:rPr lang="en-US" sz="1037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</a:t>
            </a:r>
            <a:r>
              <a:rPr lang="en-US" b="true" sz="1037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Manali Resort</a:t>
            </a:r>
          </a:p>
          <a:p>
            <a:pPr algn="ctr">
              <a:lnSpc>
                <a:spcPts val="1453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9136322" y="20408677"/>
            <a:ext cx="5789563" cy="5813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04"/>
              </a:lnSpc>
            </a:pPr>
            <a:r>
              <a:rPr lang="en-US" sz="33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alokaresortmanali.com"/>
              </a:rPr>
              <a:t>www.</a:t>
            </a:r>
            <a:r>
              <a:rPr lang="en-US" sz="33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alokaresortmanali.com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20532670"/>
            <a:ext cx="7052949" cy="1180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39"/>
              </a:lnSpc>
            </a:pPr>
            <a:r>
              <a:rPr lang="en-US" sz="338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mailto:alokaresortmanali@gmail.com"/>
              </a:rPr>
              <a:t>alokaresortmanali@gmail.com</a:t>
            </a:r>
          </a:p>
          <a:p>
            <a:pPr algn="ctr">
              <a:lnSpc>
                <a:spcPts val="473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52949" y="108000"/>
            <a:ext cx="7959051" cy="1717554"/>
          </a:xfrm>
          <a:custGeom>
            <a:avLst/>
            <a:gdLst/>
            <a:ahLst/>
            <a:cxnLst/>
            <a:rect r="r" b="b" t="t" l="l"/>
            <a:pathLst>
              <a:path h="1717554" w="7959051">
                <a:moveTo>
                  <a:pt x="0" y="0"/>
                </a:moveTo>
                <a:lnTo>
                  <a:pt x="7959051" y="0"/>
                </a:lnTo>
                <a:lnTo>
                  <a:pt x="7959051" y="1717554"/>
                </a:lnTo>
                <a:lnTo>
                  <a:pt x="0" y="17175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159" r="0" b="-415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199860" y="2534421"/>
            <a:ext cx="6412934" cy="6412934"/>
            <a:chOff x="0" y="0"/>
            <a:chExt cx="3282950" cy="32829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82950" cy="3282950"/>
            </a:xfrm>
            <a:custGeom>
              <a:avLst/>
              <a:gdLst/>
              <a:ahLst/>
              <a:cxnLst/>
              <a:rect r="r" b="b" t="t" l="l"/>
              <a:pathLst>
                <a:path h="3282950" w="3282950">
                  <a:moveTo>
                    <a:pt x="0" y="0"/>
                  </a:moveTo>
                  <a:lnTo>
                    <a:pt x="2532380" y="0"/>
                  </a:lnTo>
                  <a:cubicBezTo>
                    <a:pt x="2946400" y="0"/>
                    <a:pt x="3282950" y="336550"/>
                    <a:pt x="3282950" y="750570"/>
                  </a:cubicBezTo>
                  <a:lnTo>
                    <a:pt x="3282950" y="3282950"/>
                  </a:lnTo>
                  <a:lnTo>
                    <a:pt x="0" y="3282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000" t="0" r="-25000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2685704" y="5258676"/>
            <a:ext cx="5173378" cy="6190122"/>
            <a:chOff x="0" y="0"/>
            <a:chExt cx="3663950" cy="438404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31750" y="31750"/>
              <a:ext cx="3600450" cy="4319270"/>
            </a:xfrm>
            <a:custGeom>
              <a:avLst/>
              <a:gdLst/>
              <a:ahLst/>
              <a:cxnLst/>
              <a:rect r="r" b="b" t="t" l="l"/>
              <a:pathLst>
                <a:path h="4319270" w="3600450">
                  <a:moveTo>
                    <a:pt x="3600450" y="3959860"/>
                  </a:moveTo>
                  <a:cubicBezTo>
                    <a:pt x="3600450" y="4159250"/>
                    <a:pt x="3439160" y="4319270"/>
                    <a:pt x="3241040" y="4319270"/>
                  </a:cubicBezTo>
                  <a:lnTo>
                    <a:pt x="359410" y="4319270"/>
                  </a:lnTo>
                  <a:cubicBezTo>
                    <a:pt x="160020" y="4319270"/>
                    <a:pt x="0" y="4157980"/>
                    <a:pt x="0" y="395986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3959860"/>
                  </a:lnTo>
                  <a:close/>
                </a:path>
              </a:pathLst>
            </a:custGeom>
            <a:blipFill>
              <a:blip r:embed="rId4"/>
              <a:stretch>
                <a:fillRect l="-39973" t="0" r="-39973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663950" cy="4384040"/>
            </a:xfrm>
            <a:custGeom>
              <a:avLst/>
              <a:gdLst/>
              <a:ahLst/>
              <a:cxnLst/>
              <a:rect r="r" b="b" t="t" l="l"/>
              <a:pathLst>
                <a:path h="4384040" w="3663950">
                  <a:moveTo>
                    <a:pt x="3271520" y="4384040"/>
                  </a:moveTo>
                  <a:lnTo>
                    <a:pt x="391160" y="4384040"/>
                  </a:lnTo>
                  <a:cubicBezTo>
                    <a:pt x="175260" y="4384040"/>
                    <a:pt x="0" y="4208780"/>
                    <a:pt x="0" y="3992880"/>
                  </a:cubicBezTo>
                  <a:lnTo>
                    <a:pt x="0" y="39116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3991610"/>
                  </a:lnTo>
                  <a:cubicBezTo>
                    <a:pt x="3663950" y="4207510"/>
                    <a:pt x="3487420" y="4384040"/>
                    <a:pt x="3271520" y="438404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3991610"/>
                  </a:lnTo>
                  <a:cubicBezTo>
                    <a:pt x="63500" y="4173220"/>
                    <a:pt x="210820" y="4319270"/>
                    <a:pt x="391160" y="4319270"/>
                  </a:cubicBezTo>
                  <a:lnTo>
                    <a:pt x="3271520" y="4319270"/>
                  </a:lnTo>
                  <a:cubicBezTo>
                    <a:pt x="3453130" y="4319270"/>
                    <a:pt x="3599180" y="4171950"/>
                    <a:pt x="3599180" y="399161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6395D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08000" y="16440918"/>
            <a:ext cx="14853892" cy="4835082"/>
            <a:chOff x="0" y="0"/>
            <a:chExt cx="2661650" cy="86639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661650" cy="866392"/>
            </a:xfrm>
            <a:custGeom>
              <a:avLst/>
              <a:gdLst/>
              <a:ahLst/>
              <a:cxnLst/>
              <a:rect r="r" b="b" t="t" l="l"/>
              <a:pathLst>
                <a:path h="866392" w="2661650">
                  <a:moveTo>
                    <a:pt x="38569" y="0"/>
                  </a:moveTo>
                  <a:lnTo>
                    <a:pt x="2623081" y="0"/>
                  </a:lnTo>
                  <a:cubicBezTo>
                    <a:pt x="2644382" y="0"/>
                    <a:pt x="2661650" y="17268"/>
                    <a:pt x="2661650" y="38569"/>
                  </a:cubicBezTo>
                  <a:lnTo>
                    <a:pt x="2661650" y="827823"/>
                  </a:lnTo>
                  <a:cubicBezTo>
                    <a:pt x="2661650" y="849124"/>
                    <a:pt x="2644382" y="866392"/>
                    <a:pt x="2623081" y="866392"/>
                  </a:cubicBezTo>
                  <a:lnTo>
                    <a:pt x="38569" y="866392"/>
                  </a:lnTo>
                  <a:cubicBezTo>
                    <a:pt x="28340" y="866392"/>
                    <a:pt x="18530" y="862329"/>
                    <a:pt x="11297" y="855096"/>
                  </a:cubicBezTo>
                  <a:cubicBezTo>
                    <a:pt x="4064" y="847862"/>
                    <a:pt x="0" y="838052"/>
                    <a:pt x="0" y="827823"/>
                  </a:cubicBezTo>
                  <a:lnTo>
                    <a:pt x="0" y="38569"/>
                  </a:lnTo>
                  <a:cubicBezTo>
                    <a:pt x="0" y="17268"/>
                    <a:pt x="17268" y="0"/>
                    <a:pt x="38569" y="0"/>
                  </a:cubicBezTo>
                  <a:close/>
                </a:path>
              </a:pathLst>
            </a:custGeom>
            <a:solidFill>
              <a:srgbClr val="DBB87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66675"/>
              <a:ext cx="2661650" cy="9330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73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0" y="11972673"/>
            <a:ext cx="15012000" cy="3208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79"/>
              </a:lnSpc>
            </a:pPr>
            <a:r>
              <a:rPr lang="en-US" sz="376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Discover ultimate comfort at </a:t>
            </a:r>
            <a:r>
              <a:rPr lang="en-US" sz="376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Resort, the finest Luxury Manali Resort surrounded by snow-capped peaks. Indulge in cozy stays, spa treatments, and gourmet dining while experiencing tranquility and scenic beauty in the heart of Manali.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56589" y="16627977"/>
            <a:ext cx="13498823" cy="47560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20"/>
              </a:lnSpc>
            </a:pPr>
            <a:r>
              <a:rPr lang="en-US" b="true" sz="397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Chadyari Tehsil Manali Distt Kullu H.P 175131 INDIA</a:t>
            </a:r>
          </a:p>
          <a:p>
            <a:pPr algn="ctr">
              <a:lnSpc>
                <a:spcPts val="6320"/>
              </a:lnSpc>
            </a:pPr>
            <a:r>
              <a:rPr lang="en-US" b="true" sz="397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ctr">
              <a:lnSpc>
                <a:spcPts val="6320"/>
              </a:lnSpc>
            </a:pPr>
            <a:r>
              <a:rPr lang="en-US" b="true" sz="397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ctr">
              <a:lnSpc>
                <a:spcPts val="6320"/>
              </a:lnSpc>
            </a:pPr>
            <a:r>
              <a:rPr lang="en-US" b="true" sz="397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9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https://www.alokaresortmanali.com/</a:t>
            </a:r>
          </a:p>
          <a:p>
            <a:pPr algn="ctr">
              <a:lnSpc>
                <a:spcPts val="632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DAG1L8FUb9g</dc:identifier>
  <dcterms:modified xsi:type="dcterms:W3CDTF">2011-08-01T06:04:30Z</dcterms:modified>
  <cp:revision>1</cp:revision>
  <dc:title>Luxury Manali Resort</dc:title>
</cp:coreProperties>
</file>