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</p:sldIdLst>
  <p:sldSz cx="15113000" cy="21374100"/>
  <p:notesSz cx="6858000" cy="9144000"/>
  <p:embeddedFontLst>
    <p:embeddedFont>
      <p:font typeface="Canva Sans Bold" charset="1" panose="020B0803030501040103"/>
      <p:regular r:id="rId8"/>
    </p:embeddedFont>
    <p:embeddedFont>
      <p:font typeface="Canva Sans" charset="1" panose="020B0503030501040103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naugramedical.com/diagnostic-equipments" TargetMode="External" Type="http://schemas.openxmlformats.org/officeDocument/2006/relationships/hyperlink"/><Relationship Id="rId5" Target="https://www.naugramedical.com/diagnostic-equipments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Relationship Id="rId4" Target="https://www.naugramedical.com/hospital-medical-equipments/pharmaceutical-equipments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298529" y="0"/>
            <a:ext cx="7668743" cy="1322197"/>
          </a:xfrm>
          <a:custGeom>
            <a:avLst/>
            <a:gdLst/>
            <a:ahLst/>
            <a:cxnLst/>
            <a:rect r="r" b="b" t="t" l="l"/>
            <a:pathLst>
              <a:path h="1322197" w="7668743">
                <a:moveTo>
                  <a:pt x="0" y="0"/>
                </a:moveTo>
                <a:lnTo>
                  <a:pt x="7668744" y="0"/>
                </a:lnTo>
                <a:lnTo>
                  <a:pt x="7668744" y="1322197"/>
                </a:lnTo>
                <a:lnTo>
                  <a:pt x="0" y="13221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71159" y="6438696"/>
            <a:ext cx="14177681" cy="8506609"/>
          </a:xfrm>
          <a:custGeom>
            <a:avLst/>
            <a:gdLst/>
            <a:ahLst/>
            <a:cxnLst/>
            <a:rect r="r" b="b" t="t" l="l"/>
            <a:pathLst>
              <a:path h="8506609" w="14177681">
                <a:moveTo>
                  <a:pt x="0" y="0"/>
                </a:moveTo>
                <a:lnTo>
                  <a:pt x="14177682" y="0"/>
                </a:lnTo>
                <a:lnTo>
                  <a:pt x="14177682" y="8506608"/>
                </a:lnTo>
                <a:lnTo>
                  <a:pt x="0" y="85066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71159" y="1882207"/>
            <a:ext cx="14177681" cy="50325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547"/>
              </a:lnSpc>
            </a:pPr>
            <a:r>
              <a:rPr lang="en-US" sz="831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Pharmaceutical</a:t>
            </a:r>
            <a:r>
              <a:rPr lang="en-US" b="true" sz="831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Lab Equipments Suppliers</a:t>
            </a:r>
          </a:p>
          <a:p>
            <a:pPr algn="ctr">
              <a:lnSpc>
                <a:spcPts val="13547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8372163" y="19981585"/>
            <a:ext cx="6595109" cy="14024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51"/>
              </a:lnSpc>
            </a:pPr>
            <a:r>
              <a:rPr lang="en-US" b="true" sz="403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/diagnostic-equipments"/>
              </a:rPr>
              <a:t>www.naugrame</a:t>
            </a:r>
            <a:r>
              <a:rPr lang="en-US" b="true" sz="403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s://www.naugramedical.com/diagnostic-equipments"/>
              </a:rPr>
              <a:t>dical.com</a:t>
            </a:r>
          </a:p>
          <a:p>
            <a:pPr algn="ctr">
              <a:lnSpc>
                <a:spcPts val="5651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64239" y="19972060"/>
            <a:ext cx="4343102" cy="6889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+91-9896600003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298529" y="0"/>
            <a:ext cx="7668743" cy="1322197"/>
          </a:xfrm>
          <a:custGeom>
            <a:avLst/>
            <a:gdLst/>
            <a:ahLst/>
            <a:cxnLst/>
            <a:rect r="r" b="b" t="t" l="l"/>
            <a:pathLst>
              <a:path h="1322197" w="7668743">
                <a:moveTo>
                  <a:pt x="0" y="0"/>
                </a:moveTo>
                <a:lnTo>
                  <a:pt x="7668744" y="0"/>
                </a:lnTo>
                <a:lnTo>
                  <a:pt x="7668744" y="1322197"/>
                </a:lnTo>
                <a:lnTo>
                  <a:pt x="0" y="13221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3672693" y="2151832"/>
            <a:ext cx="7774615" cy="8540168"/>
            <a:chOff x="0" y="0"/>
            <a:chExt cx="5803900" cy="63754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12700" y="12700"/>
              <a:ext cx="57785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5778500">
                  <a:moveTo>
                    <a:pt x="2889250" y="0"/>
                  </a:moveTo>
                  <a:cubicBezTo>
                    <a:pt x="1258570" y="0"/>
                    <a:pt x="0" y="1144270"/>
                    <a:pt x="0" y="2917190"/>
                  </a:cubicBezTo>
                  <a:cubicBezTo>
                    <a:pt x="0" y="4175760"/>
                    <a:pt x="0" y="6350000"/>
                    <a:pt x="0" y="6350000"/>
                  </a:cubicBezTo>
                  <a:lnTo>
                    <a:pt x="2889250" y="6350000"/>
                  </a:lnTo>
                  <a:lnTo>
                    <a:pt x="5778500" y="6350000"/>
                  </a:lnTo>
                  <a:cubicBezTo>
                    <a:pt x="5778500" y="6350000"/>
                    <a:pt x="5778500" y="4175760"/>
                    <a:pt x="5778500" y="2917190"/>
                  </a:cubicBezTo>
                  <a:cubicBezTo>
                    <a:pt x="5778500" y="1144270"/>
                    <a:pt x="4519930" y="0"/>
                    <a:pt x="2889250" y="0"/>
                  </a:cubicBezTo>
                  <a:close/>
                </a:path>
              </a:pathLst>
            </a:custGeom>
            <a:blipFill>
              <a:blip r:embed="rId3"/>
              <a:stretch>
                <a:fillRect l="-32342" t="0" r="-32342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803900" cy="6375400"/>
            </a:xfrm>
            <a:custGeom>
              <a:avLst/>
              <a:gdLst/>
              <a:ahLst/>
              <a:cxnLst/>
              <a:rect r="r" b="b" t="t" l="l"/>
              <a:pathLst>
                <a:path h="6375400" w="5803900">
                  <a:moveTo>
                    <a:pt x="5803900" y="6375400"/>
                  </a:moveTo>
                  <a:lnTo>
                    <a:pt x="0" y="6375400"/>
                  </a:lnTo>
                  <a:lnTo>
                    <a:pt x="0" y="2929890"/>
                  </a:lnTo>
                  <a:cubicBezTo>
                    <a:pt x="0" y="2495550"/>
                    <a:pt x="74930" y="2089150"/>
                    <a:pt x="223520" y="1720850"/>
                  </a:cubicBezTo>
                  <a:cubicBezTo>
                    <a:pt x="365760" y="1367790"/>
                    <a:pt x="571500" y="1056640"/>
                    <a:pt x="836930" y="797560"/>
                  </a:cubicBezTo>
                  <a:cubicBezTo>
                    <a:pt x="1361440" y="283210"/>
                    <a:pt x="2095500" y="0"/>
                    <a:pt x="2901950" y="0"/>
                  </a:cubicBezTo>
                  <a:cubicBezTo>
                    <a:pt x="3708400" y="0"/>
                    <a:pt x="4441190" y="283210"/>
                    <a:pt x="4966970" y="797560"/>
                  </a:cubicBezTo>
                  <a:cubicBezTo>
                    <a:pt x="5232400" y="1056640"/>
                    <a:pt x="5438140" y="1367790"/>
                    <a:pt x="5580380" y="1722120"/>
                  </a:cubicBezTo>
                  <a:cubicBezTo>
                    <a:pt x="5728970" y="2090420"/>
                    <a:pt x="5803900" y="2496820"/>
                    <a:pt x="5803900" y="2931160"/>
                  </a:cubicBezTo>
                  <a:lnTo>
                    <a:pt x="5803900" y="6375400"/>
                  </a:lnTo>
                  <a:close/>
                  <a:moveTo>
                    <a:pt x="25400" y="6350000"/>
                  </a:moveTo>
                  <a:lnTo>
                    <a:pt x="5778500" y="6350000"/>
                  </a:lnTo>
                  <a:lnTo>
                    <a:pt x="5778500" y="2929890"/>
                  </a:lnTo>
                  <a:cubicBezTo>
                    <a:pt x="5778500" y="2499360"/>
                    <a:pt x="5703570" y="2095500"/>
                    <a:pt x="5557520" y="1731010"/>
                  </a:cubicBezTo>
                  <a:cubicBezTo>
                    <a:pt x="5416550" y="1380490"/>
                    <a:pt x="5212080" y="1073150"/>
                    <a:pt x="4949190" y="815340"/>
                  </a:cubicBezTo>
                  <a:cubicBezTo>
                    <a:pt x="4428490" y="306070"/>
                    <a:pt x="3700780" y="25400"/>
                    <a:pt x="2901950" y="25400"/>
                  </a:cubicBezTo>
                  <a:cubicBezTo>
                    <a:pt x="2103120" y="25400"/>
                    <a:pt x="1375410" y="306070"/>
                    <a:pt x="854710" y="815340"/>
                  </a:cubicBezTo>
                  <a:cubicBezTo>
                    <a:pt x="591820" y="1071880"/>
                    <a:pt x="387350" y="1380490"/>
                    <a:pt x="246380" y="1731010"/>
                  </a:cubicBezTo>
                  <a:cubicBezTo>
                    <a:pt x="100330" y="2095500"/>
                    <a:pt x="25400" y="2499360"/>
                    <a:pt x="25400" y="2929890"/>
                  </a:cubicBezTo>
                  <a:lnTo>
                    <a:pt x="25400" y="635000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152727" y="18270923"/>
            <a:ext cx="15272727" cy="3113077"/>
            <a:chOff x="0" y="0"/>
            <a:chExt cx="2736700" cy="55782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736700" cy="557828"/>
            </a:xfrm>
            <a:custGeom>
              <a:avLst/>
              <a:gdLst/>
              <a:ahLst/>
              <a:cxnLst/>
              <a:rect r="r" b="b" t="t" l="l"/>
              <a:pathLst>
                <a:path h="557828" w="2736700">
                  <a:moveTo>
                    <a:pt x="37511" y="0"/>
                  </a:moveTo>
                  <a:lnTo>
                    <a:pt x="2699189" y="0"/>
                  </a:lnTo>
                  <a:cubicBezTo>
                    <a:pt x="2719906" y="0"/>
                    <a:pt x="2736700" y="16794"/>
                    <a:pt x="2736700" y="37511"/>
                  </a:cubicBezTo>
                  <a:lnTo>
                    <a:pt x="2736700" y="520317"/>
                  </a:lnTo>
                  <a:cubicBezTo>
                    <a:pt x="2736700" y="530265"/>
                    <a:pt x="2732748" y="539807"/>
                    <a:pt x="2725713" y="546841"/>
                  </a:cubicBezTo>
                  <a:cubicBezTo>
                    <a:pt x="2718679" y="553876"/>
                    <a:pt x="2709138" y="557828"/>
                    <a:pt x="2699189" y="557828"/>
                  </a:cubicBezTo>
                  <a:lnTo>
                    <a:pt x="37511" y="557828"/>
                  </a:lnTo>
                  <a:cubicBezTo>
                    <a:pt x="27563" y="557828"/>
                    <a:pt x="18022" y="553876"/>
                    <a:pt x="10987" y="546841"/>
                  </a:cubicBezTo>
                  <a:cubicBezTo>
                    <a:pt x="3952" y="539807"/>
                    <a:pt x="0" y="530265"/>
                    <a:pt x="0" y="520317"/>
                  </a:cubicBezTo>
                  <a:lnTo>
                    <a:pt x="0" y="37511"/>
                  </a:lnTo>
                  <a:cubicBezTo>
                    <a:pt x="0" y="27563"/>
                    <a:pt x="3952" y="18022"/>
                    <a:pt x="10987" y="10987"/>
                  </a:cubicBezTo>
                  <a:cubicBezTo>
                    <a:pt x="18022" y="3952"/>
                    <a:pt x="27563" y="0"/>
                    <a:pt x="37511" y="0"/>
                  </a:cubicBezTo>
                  <a:close/>
                </a:path>
              </a:pathLst>
            </a:custGeom>
            <a:solidFill>
              <a:srgbClr val="B4B4B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57150"/>
              <a:ext cx="2736700" cy="61497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0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-152727" y="11964757"/>
            <a:ext cx="15120000" cy="3521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</a:t>
            </a:r>
            <a:r>
              <a:rPr lang="en-US" sz="5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dicals is one of the leading Pharmaceutical Lab Equipments Suppliers, offering high-quality instruments designed for accuracy, reliability, and durability.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16482" y="18437434"/>
            <a:ext cx="13887037" cy="29465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47"/>
              </a:lnSpc>
            </a:pPr>
            <a:r>
              <a:rPr lang="en-US" sz="347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</a:t>
            </a:r>
            <a:r>
              <a:rPr lang="en-US" b="true" sz="347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about to visit</a:t>
            </a:r>
            <a:r>
              <a:rPr lang="en-US" sz="347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47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naugramedical.com/hospital-medical-equipments/pharmaceutical-equipments"/>
              </a:rPr>
              <a:t>https://www.naugramedical.com/hospital-medical-equipments/pharmaceutical-equipments</a:t>
            </a:r>
            <a:r>
              <a:rPr lang="en-US" sz="347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5947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DAG1FyRc_Tc</dc:identifier>
  <dcterms:modified xsi:type="dcterms:W3CDTF">2011-08-01T06:04:30Z</dcterms:modified>
  <cp:revision>1</cp:revision>
  <dc:title>Pharmaceutical Lab Equipments Suppliers</dc:title>
</cp:coreProperties>
</file>