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</p:sldIdLst>
  <p:sldSz cx="10058400" cy="7772400"/>
  <p:notesSz cx="6858000" cy="9144000"/>
  <p:embeddedFontLst>
    <p:embeddedFont>
      <p:font typeface="Alice Bold" charset="1" panose="00000500000000000000"/>
      <p:regular r:id="rId8"/>
    </p:embeddedFont>
    <p:embeddedFont>
      <p:font typeface="Open Sans" charset="1" panose="020B0606030504020204"/>
      <p:regular r:id="rId9"/>
    </p:embeddedFont>
    <p:embeddedFont>
      <p:font typeface="Suez One" charset="1" panose="00000500000000000000"/>
      <p:regular r:id="rId10"/>
    </p:embeddedFont>
    <p:embeddedFont>
      <p:font typeface="Canva Sans" charset="1" panose="020B0503030501040103"/>
      <p:regular r:id="rId11"/>
    </p:embeddedFont>
    <p:embeddedFont>
      <p:font typeface="Alice" charset="1" panose="000005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png" Type="http://schemas.openxmlformats.org/officeDocument/2006/relationships/image"/><Relationship Id="rId14" Target="../media/image13.jpeg" Type="http://schemas.openxmlformats.org/officeDocument/2006/relationships/image"/><Relationship Id="rId15" Target="https://www.digitaloye.com/india/seo-company-gurgaon.html" TargetMode="External" Type="http://schemas.openxmlformats.org/officeDocument/2006/relationships/hyperlink"/><Relationship Id="rId16" Target="https://www.digitaloye.com/india/seo-company-gurgaon.html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4.jpeg" Type="http://schemas.openxmlformats.org/officeDocument/2006/relationships/image"/><Relationship Id="rId5" Target="../media/image11.png" Type="http://schemas.openxmlformats.org/officeDocument/2006/relationships/image"/><Relationship Id="rId6" Target="https://www.digitaloye.com/india/seo-company-gurgaon.html" TargetMode="External" Type="http://schemas.openxmlformats.org/officeDocument/2006/relationships/hyperlink"/><Relationship Id="rId7" Target="https://www.digitaloye.com/india/seo-company-gurgaon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7150" y="4665192"/>
            <a:ext cx="5265997" cy="3165323"/>
          </a:xfrm>
          <a:custGeom>
            <a:avLst/>
            <a:gdLst/>
            <a:ahLst/>
            <a:cxnLst/>
            <a:rect r="r" b="b" t="t" l="l"/>
            <a:pathLst>
              <a:path h="3165323" w="5265997">
                <a:moveTo>
                  <a:pt x="0" y="0"/>
                </a:moveTo>
                <a:lnTo>
                  <a:pt x="5265997" y="0"/>
                </a:lnTo>
                <a:lnTo>
                  <a:pt x="5265997" y="3165323"/>
                </a:lnTo>
                <a:lnTo>
                  <a:pt x="0" y="31653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33182" r="0" b="-3318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468955" y="4665192"/>
            <a:ext cx="4532295" cy="3608618"/>
          </a:xfrm>
          <a:custGeom>
            <a:avLst/>
            <a:gdLst/>
            <a:ahLst/>
            <a:cxnLst/>
            <a:rect r="r" b="b" t="t" l="l"/>
            <a:pathLst>
              <a:path h="3608618" w="4532295">
                <a:moveTo>
                  <a:pt x="0" y="0"/>
                </a:moveTo>
                <a:lnTo>
                  <a:pt x="4532295" y="0"/>
                </a:lnTo>
                <a:lnTo>
                  <a:pt x="4532295" y="3608618"/>
                </a:lnTo>
                <a:lnTo>
                  <a:pt x="0" y="36086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12798" r="0" b="-12798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77240" y="6059438"/>
            <a:ext cx="406371" cy="406370"/>
          </a:xfrm>
          <a:custGeom>
            <a:avLst/>
            <a:gdLst/>
            <a:ahLst/>
            <a:cxnLst/>
            <a:rect r="r" b="b" t="t" l="l"/>
            <a:pathLst>
              <a:path h="406370" w="406371">
                <a:moveTo>
                  <a:pt x="0" y="0"/>
                </a:moveTo>
                <a:lnTo>
                  <a:pt x="406371" y="0"/>
                </a:lnTo>
                <a:lnTo>
                  <a:pt x="406371" y="406371"/>
                </a:lnTo>
                <a:lnTo>
                  <a:pt x="0" y="40637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800" r="0" b="-80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98628" y="6911027"/>
            <a:ext cx="393059" cy="280756"/>
          </a:xfrm>
          <a:custGeom>
            <a:avLst/>
            <a:gdLst/>
            <a:ahLst/>
            <a:cxnLst/>
            <a:rect r="r" b="b" t="t" l="l"/>
            <a:pathLst>
              <a:path h="280756" w="393059">
                <a:moveTo>
                  <a:pt x="0" y="0"/>
                </a:moveTo>
                <a:lnTo>
                  <a:pt x="393059" y="0"/>
                </a:lnTo>
                <a:lnTo>
                  <a:pt x="393059" y="280757"/>
                </a:lnTo>
                <a:lnTo>
                  <a:pt x="0" y="28075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-229" r="0" b="-229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98732" y="5132521"/>
            <a:ext cx="334999" cy="483887"/>
          </a:xfrm>
          <a:custGeom>
            <a:avLst/>
            <a:gdLst/>
            <a:ahLst/>
            <a:cxnLst/>
            <a:rect r="r" b="b" t="t" l="l"/>
            <a:pathLst>
              <a:path h="483887" w="334999">
                <a:moveTo>
                  <a:pt x="0" y="0"/>
                </a:moveTo>
                <a:lnTo>
                  <a:pt x="334999" y="0"/>
                </a:lnTo>
                <a:lnTo>
                  <a:pt x="334999" y="483887"/>
                </a:lnTo>
                <a:lnTo>
                  <a:pt x="0" y="48388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-1841" r="0" b="-1841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7477188" y="5820691"/>
            <a:ext cx="615206" cy="615206"/>
          </a:xfrm>
          <a:custGeom>
            <a:avLst/>
            <a:gdLst/>
            <a:ahLst/>
            <a:cxnLst/>
            <a:rect r="r" b="b" t="t" l="l"/>
            <a:pathLst>
              <a:path h="615206" w="615206">
                <a:moveTo>
                  <a:pt x="0" y="0"/>
                </a:moveTo>
                <a:lnTo>
                  <a:pt x="615206" y="0"/>
                </a:lnTo>
                <a:lnTo>
                  <a:pt x="615206" y="615206"/>
                </a:lnTo>
                <a:lnTo>
                  <a:pt x="0" y="61520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057441" y="102076"/>
            <a:ext cx="2730444" cy="675164"/>
          </a:xfrm>
          <a:custGeom>
            <a:avLst/>
            <a:gdLst/>
            <a:ahLst/>
            <a:cxnLst/>
            <a:rect r="r" b="b" t="t" l="l"/>
            <a:pathLst>
              <a:path h="675164" w="2730444">
                <a:moveTo>
                  <a:pt x="0" y="0"/>
                </a:moveTo>
                <a:lnTo>
                  <a:pt x="2730444" y="0"/>
                </a:lnTo>
                <a:lnTo>
                  <a:pt x="2730444" y="675164"/>
                </a:lnTo>
                <a:lnTo>
                  <a:pt x="0" y="67516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781698" y="1154960"/>
            <a:ext cx="4006187" cy="2669122"/>
          </a:xfrm>
          <a:custGeom>
            <a:avLst/>
            <a:gdLst/>
            <a:ahLst/>
            <a:cxnLst/>
            <a:rect r="r" b="b" t="t" l="l"/>
            <a:pathLst>
              <a:path h="2669122" w="4006187">
                <a:moveTo>
                  <a:pt x="0" y="0"/>
                </a:moveTo>
                <a:lnTo>
                  <a:pt x="4006187" y="0"/>
                </a:lnTo>
                <a:lnTo>
                  <a:pt x="4006187" y="2669122"/>
                </a:lnTo>
                <a:lnTo>
                  <a:pt x="0" y="2669122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-25046" r="0" b="-25046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91687" y="1154960"/>
            <a:ext cx="3436287" cy="2672667"/>
          </a:xfrm>
          <a:custGeom>
            <a:avLst/>
            <a:gdLst/>
            <a:ahLst/>
            <a:cxnLst/>
            <a:rect r="r" b="b" t="t" l="l"/>
            <a:pathLst>
              <a:path h="2672667" w="3436287">
                <a:moveTo>
                  <a:pt x="0" y="0"/>
                </a:moveTo>
                <a:lnTo>
                  <a:pt x="3436287" y="0"/>
                </a:lnTo>
                <a:lnTo>
                  <a:pt x="3436287" y="2672667"/>
                </a:lnTo>
                <a:lnTo>
                  <a:pt x="0" y="2672667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8260" t="0" r="-826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7150" y="4265777"/>
            <a:ext cx="9944100" cy="323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59"/>
              </a:lnSpc>
            </a:pPr>
            <a:r>
              <a:rPr lang="en-US" sz="1899">
                <a:solidFill>
                  <a:srgbClr val="000000"/>
                </a:solidFill>
                <a:latin typeface="Alice Bold"/>
                <a:ea typeface="Alice Bold"/>
                <a:cs typeface="Alice Bold"/>
                <a:sym typeface="Alice Bold"/>
              </a:rPr>
              <a:t>Boost your online presence with Digitaloye – expert SEO services in Gurgaon.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538389" y="5009391"/>
            <a:ext cx="3628822" cy="6565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59"/>
              </a:lnSpc>
            </a:pPr>
            <a:r>
              <a:rPr lang="en-US" sz="1899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B-112, Second Floor</a:t>
            </a:r>
          </a:p>
          <a:p>
            <a:pPr algn="l">
              <a:lnSpc>
                <a:spcPts val="2659"/>
              </a:lnSpc>
            </a:pPr>
            <a:r>
              <a:rPr lang="en-US" sz="1899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Sector-64, Noida - 201301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515910" y="6870748"/>
            <a:ext cx="3628822" cy="323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59"/>
              </a:lnSpc>
            </a:pPr>
            <a:r>
              <a:rPr lang="en-US" sz="1899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sales@digitaloye.com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282140" y="5136520"/>
            <a:ext cx="3005303" cy="4387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sz="2599">
                <a:solidFill>
                  <a:srgbClr val="FF3131"/>
                </a:solidFill>
                <a:latin typeface="Suez One"/>
                <a:ea typeface="Suez One"/>
                <a:cs typeface="Suez One"/>
                <a:sym typeface="Suez One"/>
              </a:rPr>
              <a:t>DIGITAL</a:t>
            </a:r>
            <a:r>
              <a:rPr lang="en-US" sz="2599">
                <a:solidFill>
                  <a:srgbClr val="FFFFFF"/>
                </a:solidFill>
                <a:latin typeface="Suez One"/>
                <a:ea typeface="Suez One"/>
                <a:cs typeface="Suez One"/>
                <a:sym typeface="Suez One"/>
              </a:rPr>
              <a:t>OYE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538389" y="6106731"/>
            <a:ext cx="2645032" cy="323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59"/>
              </a:lnSpc>
            </a:pPr>
            <a:r>
              <a:rPr lang="en-US" sz="1899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+91-7217894696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13950" y="239394"/>
            <a:ext cx="5206630" cy="10998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79"/>
              </a:lnSpc>
            </a:pPr>
            <a:r>
              <a:rPr lang="en-US" sz="3199">
                <a:solidFill>
                  <a:srgbClr val="000000"/>
                </a:solidFill>
                <a:latin typeface="Suez One"/>
                <a:ea typeface="Suez One"/>
                <a:cs typeface="Suez One"/>
                <a:sym typeface="Suez One"/>
              </a:rPr>
              <a:t>SEO Services In Gurgaon</a:t>
            </a:r>
          </a:p>
          <a:p>
            <a:pPr algn="l">
              <a:lnSpc>
                <a:spcPts val="4479"/>
              </a:lnSpc>
              <a:spcBef>
                <a:spcPct val="0"/>
              </a:spcBef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5426728" y="6623033"/>
            <a:ext cx="4631672" cy="1099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28"/>
              </a:lnSpc>
            </a:pPr>
            <a:r>
              <a:rPr lang="en-US" sz="2091">
                <a:solidFill>
                  <a:srgbClr val="FFDE59"/>
                </a:solidFill>
                <a:latin typeface="Canva Sans"/>
                <a:ea typeface="Canva Sans"/>
                <a:cs typeface="Canva Sans"/>
                <a:sym typeface="Canva Sans"/>
                <a:hlinkClick r:id="rId15" tooltip="https://www.digitaloye.com/india/seo-company-gurgaon.html"/>
              </a:rPr>
              <a:t>www.</a:t>
            </a:r>
            <a:r>
              <a:rPr lang="en-US" sz="2091">
                <a:solidFill>
                  <a:srgbClr val="FFDE59"/>
                </a:solidFill>
                <a:latin typeface="Canva Sans"/>
                <a:ea typeface="Canva Sans"/>
                <a:cs typeface="Canva Sans"/>
                <a:sym typeface="Canva Sans"/>
                <a:hlinkClick r:id="rId16" tooltip="https://www.digitaloye.com/india/seo-company-gurgaon.html"/>
              </a:rPr>
              <a:t>digitaloye.com/india/seo-company-gurgaon.html</a:t>
            </a:r>
            <a:r>
              <a:rPr lang="en-US" sz="2091">
                <a:solidFill>
                  <a:srgbClr val="FFDE59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2928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6287" y="3597270"/>
            <a:ext cx="9714307" cy="13395182"/>
          </a:xfrm>
          <a:custGeom>
            <a:avLst/>
            <a:gdLst/>
            <a:ahLst/>
            <a:cxnLst/>
            <a:rect r="r" b="b" t="t" l="l"/>
            <a:pathLst>
              <a:path h="13395182" w="9714307">
                <a:moveTo>
                  <a:pt x="0" y="0"/>
                </a:moveTo>
                <a:lnTo>
                  <a:pt x="9714307" y="0"/>
                </a:lnTo>
                <a:lnTo>
                  <a:pt x="9714307" y="13395182"/>
                </a:lnTo>
                <a:lnTo>
                  <a:pt x="0" y="1339518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8945" t="0" r="-18945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76287" y="875665"/>
            <a:ext cx="9714307" cy="2686680"/>
          </a:xfrm>
          <a:custGeom>
            <a:avLst/>
            <a:gdLst/>
            <a:ahLst/>
            <a:cxnLst/>
            <a:rect r="r" b="b" t="t" l="l"/>
            <a:pathLst>
              <a:path h="2686680" w="9714307">
                <a:moveTo>
                  <a:pt x="0" y="0"/>
                </a:moveTo>
                <a:lnTo>
                  <a:pt x="9714307" y="0"/>
                </a:lnTo>
                <a:lnTo>
                  <a:pt x="9714307" y="2686679"/>
                </a:lnTo>
                <a:lnTo>
                  <a:pt x="0" y="26866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70524" r="0" b="-70524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99572" y="3714744"/>
            <a:ext cx="9518002" cy="17948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71"/>
              </a:lnSpc>
            </a:pPr>
            <a:r>
              <a:rPr lang="en-US" sz="2211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Boost your online presence with Digitaloye, a leading </a:t>
            </a:r>
            <a:r>
              <a:rPr lang="en-US" sz="2211" u="none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p</a:t>
            </a:r>
            <a:r>
              <a:rPr lang="en-US" sz="2211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rov</a:t>
            </a:r>
            <a:r>
              <a:rPr lang="en-US" sz="2211" u="none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i</a:t>
            </a:r>
            <a:r>
              <a:rPr lang="en-US" sz="2211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d</a:t>
            </a:r>
            <a:r>
              <a:rPr lang="en-US" sz="2211" u="none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e</a:t>
            </a:r>
            <a:r>
              <a:rPr lang="en-US" sz="2211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r of SEO services in Gurgaon. Our expert team uses proven strategies to improve your website rankings, drive targeted traffic, and grow your business effectively.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71100" y="163194"/>
            <a:ext cx="7264003" cy="13487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59"/>
              </a:lnSpc>
            </a:pPr>
            <a:r>
              <a:rPr lang="en-US" sz="3899">
                <a:solidFill>
                  <a:srgbClr val="000000"/>
                </a:solidFill>
                <a:latin typeface="Suez One"/>
                <a:ea typeface="Suez One"/>
                <a:cs typeface="Suez One"/>
                <a:sym typeface="Suez One"/>
              </a:rPr>
              <a:t>SEO Services In Gurgaon</a:t>
            </a:r>
          </a:p>
          <a:p>
            <a:pPr algn="l">
              <a:lnSpc>
                <a:spcPts val="5459"/>
              </a:lnSpc>
              <a:spcBef>
                <a:spcPct val="0"/>
              </a:spcBef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7714528" y="122608"/>
            <a:ext cx="2052782" cy="507597"/>
          </a:xfrm>
          <a:custGeom>
            <a:avLst/>
            <a:gdLst/>
            <a:ahLst/>
            <a:cxnLst/>
            <a:rect r="r" b="b" t="t" l="l"/>
            <a:pathLst>
              <a:path h="507597" w="2052782">
                <a:moveTo>
                  <a:pt x="0" y="0"/>
                </a:moveTo>
                <a:lnTo>
                  <a:pt x="2052782" y="0"/>
                </a:lnTo>
                <a:lnTo>
                  <a:pt x="2052782" y="507597"/>
                </a:lnTo>
                <a:lnTo>
                  <a:pt x="0" y="50759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173470" y="6957060"/>
            <a:ext cx="7567449" cy="727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28"/>
              </a:lnSpc>
            </a:pPr>
            <a:r>
              <a:rPr lang="en-US" sz="2091">
                <a:solidFill>
                  <a:srgbClr val="FFDE59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www.digitaloye.com/india/seo-company-gurgaon.html"/>
              </a:rPr>
              <a:t>www.</a:t>
            </a:r>
            <a:r>
              <a:rPr lang="en-US" sz="2091">
                <a:solidFill>
                  <a:srgbClr val="FFDE59"/>
                </a:solidFill>
                <a:latin typeface="Canva Sans"/>
                <a:ea typeface="Canva Sans"/>
                <a:cs typeface="Canva Sans"/>
                <a:sym typeface="Canva Sans"/>
                <a:hlinkClick r:id="rId7" tooltip="https://www.digitaloye.com/india/seo-company-gurgaon.html"/>
              </a:rPr>
              <a:t>digitaloye.com/india/seo-company-gurgaon.html</a:t>
            </a:r>
            <a:r>
              <a:rPr lang="en-US" sz="2091">
                <a:solidFill>
                  <a:srgbClr val="FFDE59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2928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DAGc5wTIIfg</dc:identifier>
  <dcterms:modified xsi:type="dcterms:W3CDTF">2011-08-01T06:04:30Z</dcterms:modified>
  <cp:revision>1</cp:revision>
  <dc:title>PPC Company In Delhi</dc:title>
</cp:coreProperties>
</file>